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8027" r:id="rId1"/>
  </p:sldMasterIdLst>
  <p:notesMasterIdLst>
    <p:notesMasterId r:id="rId9"/>
  </p:notesMasterIdLst>
  <p:sldIdLst>
    <p:sldId id="1283" r:id="rId2"/>
    <p:sldId id="1284" r:id="rId3"/>
    <p:sldId id="1285" r:id="rId4"/>
    <p:sldId id="1286" r:id="rId5"/>
    <p:sldId id="1287" r:id="rId6"/>
    <p:sldId id="1288" r:id="rId7"/>
    <p:sldId id="1289" r:id="rId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94" autoAdjust="0"/>
    <p:restoredTop sz="86343" autoAdjust="0"/>
  </p:normalViewPr>
  <p:slideViewPr>
    <p:cSldViewPr>
      <p:cViewPr>
        <p:scale>
          <a:sx n="83" d="100"/>
          <a:sy n="83" d="100"/>
        </p:scale>
        <p:origin x="-1140" y="-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6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89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i Li" userId="fae33518c2e5a771" providerId="LiveId" clId="{7D49D4B0-C674-41A0-90F6-BBA97FF3895B}"/>
    <pc:docChg chg="undo custSel addSld delSld modSld addMainMaster delMainMaster">
      <pc:chgData name="Wei Li" userId="fae33518c2e5a771" providerId="LiveId" clId="{7D49D4B0-C674-41A0-90F6-BBA97FF3895B}" dt="2022-05-08T04:02:39.474" v="220" actId="20577"/>
      <pc:docMkLst>
        <pc:docMk/>
      </pc:docMkLst>
      <pc:sldChg chg="add del">
        <pc:chgData name="Wei Li" userId="fae33518c2e5a771" providerId="LiveId" clId="{7D49D4B0-C674-41A0-90F6-BBA97FF3895B}" dt="2022-05-08T03:37:04.340" v="2" actId="47"/>
        <pc:sldMkLst>
          <pc:docMk/>
          <pc:sldMk cId="0" sldId="256"/>
        </pc:sldMkLst>
      </pc:sldChg>
      <pc:sldChg chg="add del">
        <pc:chgData name="Wei Li" userId="fae33518c2e5a771" providerId="LiveId" clId="{7D49D4B0-C674-41A0-90F6-BBA97FF3895B}" dt="2022-05-08T03:37:04.340" v="2" actId="47"/>
        <pc:sldMkLst>
          <pc:docMk/>
          <pc:sldMk cId="0" sldId="257"/>
        </pc:sldMkLst>
      </pc:sldChg>
      <pc:sldChg chg="add del">
        <pc:chgData name="Wei Li" userId="fae33518c2e5a771" providerId="LiveId" clId="{7D49D4B0-C674-41A0-90F6-BBA97FF3895B}" dt="2022-05-08T03:37:04.340" v="2" actId="47"/>
        <pc:sldMkLst>
          <pc:docMk/>
          <pc:sldMk cId="0" sldId="258"/>
        </pc:sldMkLst>
      </pc:sldChg>
      <pc:sldChg chg="add del">
        <pc:chgData name="Wei Li" userId="fae33518c2e5a771" providerId="LiveId" clId="{7D49D4B0-C674-41A0-90F6-BBA97FF3895B}" dt="2022-05-08T03:37:04.340" v="2" actId="47"/>
        <pc:sldMkLst>
          <pc:docMk/>
          <pc:sldMk cId="0" sldId="259"/>
        </pc:sldMkLst>
      </pc:sldChg>
      <pc:sldChg chg="add del">
        <pc:chgData name="Wei Li" userId="fae33518c2e5a771" providerId="LiveId" clId="{7D49D4B0-C674-41A0-90F6-BBA97FF3895B}" dt="2022-05-08T03:37:04.340" v="2" actId="47"/>
        <pc:sldMkLst>
          <pc:docMk/>
          <pc:sldMk cId="0" sldId="260"/>
        </pc:sldMkLst>
      </pc:sldChg>
      <pc:sldChg chg="add del">
        <pc:chgData name="Wei Li" userId="fae33518c2e5a771" providerId="LiveId" clId="{7D49D4B0-C674-41A0-90F6-BBA97FF3895B}" dt="2022-05-08T03:37:04.340" v="2" actId="47"/>
        <pc:sldMkLst>
          <pc:docMk/>
          <pc:sldMk cId="0" sldId="261"/>
        </pc:sldMkLst>
      </pc:sldChg>
      <pc:sldChg chg="add del">
        <pc:chgData name="Wei Li" userId="fae33518c2e5a771" providerId="LiveId" clId="{7D49D4B0-C674-41A0-90F6-BBA97FF3895B}" dt="2022-05-08T03:37:04.340" v="2" actId="47"/>
        <pc:sldMkLst>
          <pc:docMk/>
          <pc:sldMk cId="2109165032" sldId="262"/>
        </pc:sldMkLst>
      </pc:sldChg>
      <pc:sldChg chg="del">
        <pc:chgData name="Wei Li" userId="fae33518c2e5a771" providerId="LiveId" clId="{7D49D4B0-C674-41A0-90F6-BBA97FF3895B}" dt="2022-05-08T03:37:32.742" v="3" actId="47"/>
        <pc:sldMkLst>
          <pc:docMk/>
          <pc:sldMk cId="909303140" sldId="267"/>
        </pc:sldMkLst>
      </pc:sldChg>
      <pc:sldChg chg="del">
        <pc:chgData name="Wei Li" userId="fae33518c2e5a771" providerId="LiveId" clId="{7D49D4B0-C674-41A0-90F6-BBA97FF3895B}" dt="2022-05-08T03:38:40.611" v="4" actId="47"/>
        <pc:sldMkLst>
          <pc:docMk/>
          <pc:sldMk cId="1196094397" sldId="270"/>
        </pc:sldMkLst>
      </pc:sldChg>
      <pc:sldChg chg="del">
        <pc:chgData name="Wei Li" userId="fae33518c2e5a771" providerId="LiveId" clId="{7D49D4B0-C674-41A0-90F6-BBA97FF3895B}" dt="2022-05-08T03:37:32.742" v="3" actId="47"/>
        <pc:sldMkLst>
          <pc:docMk/>
          <pc:sldMk cId="2355008004" sldId="294"/>
        </pc:sldMkLst>
      </pc:sldChg>
      <pc:sldChg chg="del">
        <pc:chgData name="Wei Li" userId="fae33518c2e5a771" providerId="LiveId" clId="{7D49D4B0-C674-41A0-90F6-BBA97FF3895B}" dt="2022-05-08T03:37:32.742" v="3" actId="47"/>
        <pc:sldMkLst>
          <pc:docMk/>
          <pc:sldMk cId="699056169" sldId="295"/>
        </pc:sldMkLst>
      </pc:sldChg>
      <pc:sldChg chg="del">
        <pc:chgData name="Wei Li" userId="fae33518c2e5a771" providerId="LiveId" clId="{7D49D4B0-C674-41A0-90F6-BBA97FF3895B}" dt="2022-05-08T03:37:32.742" v="3" actId="47"/>
        <pc:sldMkLst>
          <pc:docMk/>
          <pc:sldMk cId="1847361130" sldId="296"/>
        </pc:sldMkLst>
      </pc:sldChg>
      <pc:sldChg chg="del">
        <pc:chgData name="Wei Li" userId="fae33518c2e5a771" providerId="LiveId" clId="{7D49D4B0-C674-41A0-90F6-BBA97FF3895B}" dt="2022-05-08T03:38:40.611" v="4" actId="47"/>
        <pc:sldMkLst>
          <pc:docMk/>
          <pc:sldMk cId="0" sldId="297"/>
        </pc:sldMkLst>
      </pc:sldChg>
      <pc:sldChg chg="add del">
        <pc:chgData name="Wei Li" userId="fae33518c2e5a771" providerId="LiveId" clId="{7D49D4B0-C674-41A0-90F6-BBA97FF3895B}" dt="2022-05-08T03:37:04.340" v="2" actId="47"/>
        <pc:sldMkLst>
          <pc:docMk/>
          <pc:sldMk cId="0" sldId="465"/>
        </pc:sldMkLst>
      </pc:sldChg>
      <pc:sldChg chg="add del">
        <pc:chgData name="Wei Li" userId="fae33518c2e5a771" providerId="LiveId" clId="{7D49D4B0-C674-41A0-90F6-BBA97FF3895B}" dt="2022-05-08T03:37:04.340" v="2" actId="47"/>
        <pc:sldMkLst>
          <pc:docMk/>
          <pc:sldMk cId="4126547631" sldId="468"/>
        </pc:sldMkLst>
      </pc:sldChg>
      <pc:sldChg chg="add del">
        <pc:chgData name="Wei Li" userId="fae33518c2e5a771" providerId="LiveId" clId="{7D49D4B0-C674-41A0-90F6-BBA97FF3895B}" dt="2022-05-08T03:37:04.340" v="2" actId="47"/>
        <pc:sldMkLst>
          <pc:docMk/>
          <pc:sldMk cId="4126428529" sldId="469"/>
        </pc:sldMkLst>
      </pc:sldChg>
      <pc:sldChg chg="add del">
        <pc:chgData name="Wei Li" userId="fae33518c2e5a771" providerId="LiveId" clId="{7D49D4B0-C674-41A0-90F6-BBA97FF3895B}" dt="2022-05-08T03:37:04.340" v="2" actId="47"/>
        <pc:sldMkLst>
          <pc:docMk/>
          <pc:sldMk cId="3559991081" sldId="470"/>
        </pc:sldMkLst>
      </pc:sldChg>
      <pc:sldChg chg="add del">
        <pc:chgData name="Wei Li" userId="fae33518c2e5a771" providerId="LiveId" clId="{7D49D4B0-C674-41A0-90F6-BBA97FF3895B}" dt="2022-05-08T03:37:04.340" v="2" actId="47"/>
        <pc:sldMkLst>
          <pc:docMk/>
          <pc:sldMk cId="3917883554" sldId="471"/>
        </pc:sldMkLst>
      </pc:sldChg>
      <pc:sldChg chg="add del">
        <pc:chgData name="Wei Li" userId="fae33518c2e5a771" providerId="LiveId" clId="{7D49D4B0-C674-41A0-90F6-BBA97FF3895B}" dt="2022-05-08T03:37:04.340" v="2" actId="47"/>
        <pc:sldMkLst>
          <pc:docMk/>
          <pc:sldMk cId="4220371266" sldId="472"/>
        </pc:sldMkLst>
      </pc:sldChg>
      <pc:sldChg chg="add del">
        <pc:chgData name="Wei Li" userId="fae33518c2e5a771" providerId="LiveId" clId="{7D49D4B0-C674-41A0-90F6-BBA97FF3895B}" dt="2022-05-08T03:37:04.340" v="2" actId="47"/>
        <pc:sldMkLst>
          <pc:docMk/>
          <pc:sldMk cId="936937075" sldId="473"/>
        </pc:sldMkLst>
      </pc:sldChg>
      <pc:sldChg chg="add del">
        <pc:chgData name="Wei Li" userId="fae33518c2e5a771" providerId="LiveId" clId="{7D49D4B0-C674-41A0-90F6-BBA97FF3895B}" dt="2022-05-08T03:37:04.340" v="2" actId="47"/>
        <pc:sldMkLst>
          <pc:docMk/>
          <pc:sldMk cId="836790932" sldId="474"/>
        </pc:sldMkLst>
      </pc:sldChg>
      <pc:sldChg chg="add del">
        <pc:chgData name="Wei Li" userId="fae33518c2e5a771" providerId="LiveId" clId="{7D49D4B0-C674-41A0-90F6-BBA97FF3895B}" dt="2022-05-08T03:37:04.340" v="2" actId="47"/>
        <pc:sldMkLst>
          <pc:docMk/>
          <pc:sldMk cId="2954860090" sldId="475"/>
        </pc:sldMkLst>
      </pc:sldChg>
      <pc:sldChg chg="add del">
        <pc:chgData name="Wei Li" userId="fae33518c2e5a771" providerId="LiveId" clId="{7D49D4B0-C674-41A0-90F6-BBA97FF3895B}" dt="2022-05-08T03:37:04.340" v="2" actId="47"/>
        <pc:sldMkLst>
          <pc:docMk/>
          <pc:sldMk cId="4217096547" sldId="476"/>
        </pc:sldMkLst>
      </pc:sldChg>
      <pc:sldChg chg="del">
        <pc:chgData name="Wei Li" userId="fae33518c2e5a771" providerId="LiveId" clId="{7D49D4B0-C674-41A0-90F6-BBA97FF3895B}" dt="2022-05-08T03:38:40.611" v="4" actId="47"/>
        <pc:sldMkLst>
          <pc:docMk/>
          <pc:sldMk cId="0" sldId="545"/>
        </pc:sldMkLst>
      </pc:sldChg>
      <pc:sldChg chg="modSp mod">
        <pc:chgData name="Wei Li" userId="fae33518c2e5a771" providerId="LiveId" clId="{7D49D4B0-C674-41A0-90F6-BBA97FF3895B}" dt="2022-05-08T03:45:54.755" v="95" actId="6549"/>
        <pc:sldMkLst>
          <pc:docMk/>
          <pc:sldMk cId="2057496175" sldId="558"/>
        </pc:sldMkLst>
        <pc:spChg chg="mod">
          <ac:chgData name="Wei Li" userId="fae33518c2e5a771" providerId="LiveId" clId="{7D49D4B0-C674-41A0-90F6-BBA97FF3895B}" dt="2022-05-08T03:44:53.504" v="40"/>
          <ac:spMkLst>
            <pc:docMk/>
            <pc:sldMk cId="2057496175" sldId="558"/>
            <ac:spMk id="3" creationId="{00000000-0000-0000-0000-000000000000}"/>
          </ac:spMkLst>
        </pc:spChg>
        <pc:spChg chg="mod">
          <ac:chgData name="Wei Li" userId="fae33518c2e5a771" providerId="LiveId" clId="{7D49D4B0-C674-41A0-90F6-BBA97FF3895B}" dt="2022-05-08T03:45:54.755" v="95" actId="6549"/>
          <ac:spMkLst>
            <pc:docMk/>
            <pc:sldMk cId="2057496175" sldId="558"/>
            <ac:spMk id="4" creationId="{BC469ECC-02FE-4001-960D-B4D0BDEF3D95}"/>
          </ac:spMkLst>
        </pc:spChg>
        <pc:spChg chg="mod">
          <ac:chgData name="Wei Li" userId="fae33518c2e5a771" providerId="LiveId" clId="{7D49D4B0-C674-41A0-90F6-BBA97FF3895B}" dt="2022-05-08T03:43:46.019" v="39" actId="6549"/>
          <ac:spMkLst>
            <pc:docMk/>
            <pc:sldMk cId="2057496175" sldId="558"/>
            <ac:spMk id="6" creationId="{00000000-0000-0000-0000-000000000000}"/>
          </ac:spMkLst>
        </pc:spChg>
      </pc:sldChg>
      <pc:sldChg chg="modSp mod">
        <pc:chgData name="Wei Li" userId="fae33518c2e5a771" providerId="LiveId" clId="{7D49D4B0-C674-41A0-90F6-BBA97FF3895B}" dt="2022-05-08T03:41:10.342" v="35" actId="20577"/>
        <pc:sldMkLst>
          <pc:docMk/>
          <pc:sldMk cId="1059442391" sldId="572"/>
        </pc:sldMkLst>
        <pc:spChg chg="mod">
          <ac:chgData name="Wei Li" userId="fae33518c2e5a771" providerId="LiveId" clId="{7D49D4B0-C674-41A0-90F6-BBA97FF3895B}" dt="2022-05-08T03:41:10.342" v="35" actId="20577"/>
          <ac:spMkLst>
            <pc:docMk/>
            <pc:sldMk cId="1059442391" sldId="572"/>
            <ac:spMk id="9221" creationId="{1963743E-278D-4EB4-B42D-E105CC2F7DE7}"/>
          </ac:spMkLst>
        </pc:spChg>
      </pc:sldChg>
      <pc:sldChg chg="del">
        <pc:chgData name="Wei Li" userId="fae33518c2e5a771" providerId="LiveId" clId="{7D49D4B0-C674-41A0-90F6-BBA97FF3895B}" dt="2022-05-08T03:38:40.611" v="4" actId="47"/>
        <pc:sldMkLst>
          <pc:docMk/>
          <pc:sldMk cId="2105565174" sldId="585"/>
        </pc:sldMkLst>
      </pc:sldChg>
      <pc:sldChg chg="del">
        <pc:chgData name="Wei Li" userId="fae33518c2e5a771" providerId="LiveId" clId="{7D49D4B0-C674-41A0-90F6-BBA97FF3895B}" dt="2022-05-08T03:38:40.611" v="4" actId="47"/>
        <pc:sldMkLst>
          <pc:docMk/>
          <pc:sldMk cId="4147273686" sldId="634"/>
        </pc:sldMkLst>
      </pc:sldChg>
      <pc:sldChg chg="del">
        <pc:chgData name="Wei Li" userId="fae33518c2e5a771" providerId="LiveId" clId="{7D49D4B0-C674-41A0-90F6-BBA97FF3895B}" dt="2022-05-08T03:38:40.611" v="4" actId="47"/>
        <pc:sldMkLst>
          <pc:docMk/>
          <pc:sldMk cId="2080968034" sldId="647"/>
        </pc:sldMkLst>
      </pc:sldChg>
      <pc:sldChg chg="del">
        <pc:chgData name="Wei Li" userId="fae33518c2e5a771" providerId="LiveId" clId="{7D49D4B0-C674-41A0-90F6-BBA97FF3895B}" dt="2022-05-08T03:38:40.611" v="4" actId="47"/>
        <pc:sldMkLst>
          <pc:docMk/>
          <pc:sldMk cId="1104020021" sldId="656"/>
        </pc:sldMkLst>
      </pc:sldChg>
      <pc:sldChg chg="del">
        <pc:chgData name="Wei Li" userId="fae33518c2e5a771" providerId="LiveId" clId="{7D49D4B0-C674-41A0-90F6-BBA97FF3895B}" dt="2022-05-08T03:38:40.611" v="4" actId="47"/>
        <pc:sldMkLst>
          <pc:docMk/>
          <pc:sldMk cId="819377855" sldId="657"/>
        </pc:sldMkLst>
      </pc:sldChg>
      <pc:sldChg chg="del">
        <pc:chgData name="Wei Li" userId="fae33518c2e5a771" providerId="LiveId" clId="{7D49D4B0-C674-41A0-90F6-BBA97FF3895B}" dt="2022-05-08T03:38:40.611" v="4" actId="47"/>
        <pc:sldMkLst>
          <pc:docMk/>
          <pc:sldMk cId="3773933272" sldId="658"/>
        </pc:sldMkLst>
      </pc:sldChg>
      <pc:sldChg chg="modSp mod">
        <pc:chgData name="Wei Li" userId="fae33518c2e5a771" providerId="LiveId" clId="{7D49D4B0-C674-41A0-90F6-BBA97FF3895B}" dt="2022-05-08T03:51:41.001" v="103" actId="6549"/>
        <pc:sldMkLst>
          <pc:docMk/>
          <pc:sldMk cId="1460524145" sldId="790"/>
        </pc:sldMkLst>
        <pc:spChg chg="mod">
          <ac:chgData name="Wei Li" userId="fae33518c2e5a771" providerId="LiveId" clId="{7D49D4B0-C674-41A0-90F6-BBA97FF3895B}" dt="2022-05-08T03:51:41.001" v="103" actId="6549"/>
          <ac:spMkLst>
            <pc:docMk/>
            <pc:sldMk cId="1460524145" sldId="790"/>
            <ac:spMk id="3" creationId="{00000000-0000-0000-0000-000000000000}"/>
          </ac:spMkLst>
        </pc:spChg>
      </pc:sldChg>
      <pc:sldChg chg="modSp mod">
        <pc:chgData name="Wei Li" userId="fae33518c2e5a771" providerId="LiveId" clId="{7D49D4B0-C674-41A0-90F6-BBA97FF3895B}" dt="2022-05-08T03:54:46.941" v="164" actId="20577"/>
        <pc:sldMkLst>
          <pc:docMk/>
          <pc:sldMk cId="4265739660" sldId="791"/>
        </pc:sldMkLst>
        <pc:spChg chg="mod">
          <ac:chgData name="Wei Li" userId="fae33518c2e5a771" providerId="LiveId" clId="{7D49D4B0-C674-41A0-90F6-BBA97FF3895B}" dt="2022-05-08T03:54:46.941" v="164" actId="20577"/>
          <ac:spMkLst>
            <pc:docMk/>
            <pc:sldMk cId="4265739660" sldId="791"/>
            <ac:spMk id="2" creationId="{00000000-0000-0000-0000-000000000000}"/>
          </ac:spMkLst>
        </pc:spChg>
        <pc:spChg chg="mod">
          <ac:chgData name="Wei Li" userId="fae33518c2e5a771" providerId="LiveId" clId="{7D49D4B0-C674-41A0-90F6-BBA97FF3895B}" dt="2022-05-08T03:53:31.344" v="155"/>
          <ac:spMkLst>
            <pc:docMk/>
            <pc:sldMk cId="4265739660" sldId="791"/>
            <ac:spMk id="14337" creationId="{00000000-0000-0000-0000-000000000000}"/>
          </ac:spMkLst>
        </pc:spChg>
      </pc:sldChg>
      <pc:sldChg chg="modSp mod">
        <pc:chgData name="Wei Li" userId="fae33518c2e5a771" providerId="LiveId" clId="{7D49D4B0-C674-41A0-90F6-BBA97FF3895B}" dt="2022-05-08T04:00:13.698" v="201" actId="27636"/>
        <pc:sldMkLst>
          <pc:docMk/>
          <pc:sldMk cId="3663144786" sldId="924"/>
        </pc:sldMkLst>
        <pc:spChg chg="mod">
          <ac:chgData name="Wei Li" userId="fae33518c2e5a771" providerId="LiveId" clId="{7D49D4B0-C674-41A0-90F6-BBA97FF3895B}" dt="2022-05-08T04:00:13.698" v="201" actId="27636"/>
          <ac:spMkLst>
            <pc:docMk/>
            <pc:sldMk cId="3663144786" sldId="924"/>
            <ac:spMk id="5" creationId="{00000000-0000-0000-0000-000000000000}"/>
          </ac:spMkLst>
        </pc:spChg>
      </pc:sldChg>
      <pc:sldChg chg="add del">
        <pc:chgData name="Wei Li" userId="fae33518c2e5a771" providerId="LiveId" clId="{7D49D4B0-C674-41A0-90F6-BBA97FF3895B}" dt="2022-05-08T03:37:04.340" v="2" actId="47"/>
        <pc:sldMkLst>
          <pc:docMk/>
          <pc:sldMk cId="211119555" sldId="925"/>
        </pc:sldMkLst>
      </pc:sldChg>
      <pc:sldChg chg="modSp mod">
        <pc:chgData name="Wei Li" userId="fae33518c2e5a771" providerId="LiveId" clId="{7D49D4B0-C674-41A0-90F6-BBA97FF3895B}" dt="2022-05-08T04:00:25.525" v="203" actId="27636"/>
        <pc:sldMkLst>
          <pc:docMk/>
          <pc:sldMk cId="3564792337" sldId="1130"/>
        </pc:sldMkLst>
        <pc:spChg chg="mod">
          <ac:chgData name="Wei Li" userId="fae33518c2e5a771" providerId="LiveId" clId="{7D49D4B0-C674-41A0-90F6-BBA97FF3895B}" dt="2022-05-08T04:00:25.525" v="203" actId="27636"/>
          <ac:spMkLst>
            <pc:docMk/>
            <pc:sldMk cId="3564792337" sldId="1130"/>
            <ac:spMk id="5" creationId="{00000000-0000-0000-0000-000000000000}"/>
          </ac:spMkLst>
        </pc:spChg>
      </pc:sldChg>
      <pc:sldChg chg="modSp mod">
        <pc:chgData name="Wei Li" userId="fae33518c2e5a771" providerId="LiveId" clId="{7D49D4B0-C674-41A0-90F6-BBA97FF3895B}" dt="2022-05-08T04:02:21.510" v="216" actId="27636"/>
        <pc:sldMkLst>
          <pc:docMk/>
          <pc:sldMk cId="546204929" sldId="1272"/>
        </pc:sldMkLst>
        <pc:spChg chg="mod">
          <ac:chgData name="Wei Li" userId="fae33518c2e5a771" providerId="LiveId" clId="{7D49D4B0-C674-41A0-90F6-BBA97FF3895B}" dt="2022-05-08T04:02:21.510" v="216" actId="27636"/>
          <ac:spMkLst>
            <pc:docMk/>
            <pc:sldMk cId="546204929" sldId="1272"/>
            <ac:spMk id="5" creationId="{00000000-0000-0000-0000-000000000000}"/>
          </ac:spMkLst>
        </pc:spChg>
      </pc:sldChg>
      <pc:sldChg chg="modSp mod">
        <pc:chgData name="Wei Li" userId="fae33518c2e5a771" providerId="LiveId" clId="{7D49D4B0-C674-41A0-90F6-BBA97FF3895B}" dt="2022-05-08T04:01:05.595" v="205" actId="27636"/>
        <pc:sldMkLst>
          <pc:docMk/>
          <pc:sldMk cId="3249097023" sldId="1453"/>
        </pc:sldMkLst>
        <pc:spChg chg="mod">
          <ac:chgData name="Wei Li" userId="fae33518c2e5a771" providerId="LiveId" clId="{7D49D4B0-C674-41A0-90F6-BBA97FF3895B}" dt="2022-05-08T04:01:05.595" v="205" actId="27636"/>
          <ac:spMkLst>
            <pc:docMk/>
            <pc:sldMk cId="3249097023" sldId="1453"/>
            <ac:spMk id="5" creationId="{00000000-0000-0000-0000-000000000000}"/>
          </ac:spMkLst>
        </pc:spChg>
      </pc:sldChg>
      <pc:sldChg chg="modSp mod">
        <pc:chgData name="Wei Li" userId="fae33518c2e5a771" providerId="LiveId" clId="{7D49D4B0-C674-41A0-90F6-BBA97FF3895B}" dt="2022-05-08T04:01:17.194" v="206"/>
        <pc:sldMkLst>
          <pc:docMk/>
          <pc:sldMk cId="1066500669" sldId="1454"/>
        </pc:sldMkLst>
        <pc:spChg chg="mod">
          <ac:chgData name="Wei Li" userId="fae33518c2e5a771" providerId="LiveId" clId="{7D49D4B0-C674-41A0-90F6-BBA97FF3895B}" dt="2022-05-08T04:01:17.194" v="206"/>
          <ac:spMkLst>
            <pc:docMk/>
            <pc:sldMk cId="1066500669" sldId="1454"/>
            <ac:spMk id="5" creationId="{00000000-0000-0000-0000-000000000000}"/>
          </ac:spMkLst>
        </pc:spChg>
      </pc:sldChg>
      <pc:sldChg chg="modSp mod">
        <pc:chgData name="Wei Li" userId="fae33518c2e5a771" providerId="LiveId" clId="{7D49D4B0-C674-41A0-90F6-BBA97FF3895B}" dt="2022-05-08T04:01:36.608" v="210" actId="27636"/>
        <pc:sldMkLst>
          <pc:docMk/>
          <pc:sldMk cId="2694798568" sldId="1455"/>
        </pc:sldMkLst>
        <pc:spChg chg="mod">
          <ac:chgData name="Wei Li" userId="fae33518c2e5a771" providerId="LiveId" clId="{7D49D4B0-C674-41A0-90F6-BBA97FF3895B}" dt="2022-05-08T04:01:36.608" v="210" actId="27636"/>
          <ac:spMkLst>
            <pc:docMk/>
            <pc:sldMk cId="2694798568" sldId="1455"/>
            <ac:spMk id="5" creationId="{00000000-0000-0000-0000-000000000000}"/>
          </ac:spMkLst>
        </pc:spChg>
      </pc:sldChg>
      <pc:sldChg chg="modSp mod">
        <pc:chgData name="Wei Li" userId="fae33518c2e5a771" providerId="LiveId" clId="{7D49D4B0-C674-41A0-90F6-BBA97FF3895B}" dt="2022-05-08T04:01:46.976" v="212" actId="27636"/>
        <pc:sldMkLst>
          <pc:docMk/>
          <pc:sldMk cId="1793582329" sldId="1456"/>
        </pc:sldMkLst>
        <pc:spChg chg="mod">
          <ac:chgData name="Wei Li" userId="fae33518c2e5a771" providerId="LiveId" clId="{7D49D4B0-C674-41A0-90F6-BBA97FF3895B}" dt="2022-05-08T04:01:46.976" v="212" actId="27636"/>
          <ac:spMkLst>
            <pc:docMk/>
            <pc:sldMk cId="1793582329" sldId="1456"/>
            <ac:spMk id="5" creationId="{00000000-0000-0000-0000-000000000000}"/>
          </ac:spMkLst>
        </pc:spChg>
      </pc:sldChg>
      <pc:sldChg chg="modSp mod">
        <pc:chgData name="Wei Li" userId="fae33518c2e5a771" providerId="LiveId" clId="{7D49D4B0-C674-41A0-90F6-BBA97FF3895B}" dt="2022-05-08T04:02:39.474" v="220" actId="20577"/>
        <pc:sldMkLst>
          <pc:docMk/>
          <pc:sldMk cId="1846390111" sldId="1522"/>
        </pc:sldMkLst>
        <pc:spChg chg="mod">
          <ac:chgData name="Wei Li" userId="fae33518c2e5a771" providerId="LiveId" clId="{7D49D4B0-C674-41A0-90F6-BBA97FF3895B}" dt="2022-05-08T04:02:39.474" v="220" actId="20577"/>
          <ac:spMkLst>
            <pc:docMk/>
            <pc:sldMk cId="1846390111" sldId="1522"/>
            <ac:spMk id="5" creationId="{00000000-0000-0000-0000-000000000000}"/>
          </ac:spMkLst>
        </pc:spChg>
      </pc:sldChg>
      <pc:sldChg chg="add del">
        <pc:chgData name="Wei Li" userId="fae33518c2e5a771" providerId="LiveId" clId="{7D49D4B0-C674-41A0-90F6-BBA97FF3895B}" dt="2022-05-08T03:37:04.340" v="2" actId="47"/>
        <pc:sldMkLst>
          <pc:docMk/>
          <pc:sldMk cId="0" sldId="1578"/>
        </pc:sldMkLst>
      </pc:sldChg>
      <pc:sldChg chg="add del">
        <pc:chgData name="Wei Li" userId="fae33518c2e5a771" providerId="LiveId" clId="{7D49D4B0-C674-41A0-90F6-BBA97FF3895B}" dt="2022-05-08T03:37:04.340" v="2" actId="47"/>
        <pc:sldMkLst>
          <pc:docMk/>
          <pc:sldMk cId="0" sldId="1579"/>
        </pc:sldMkLst>
      </pc:sldChg>
      <pc:sldChg chg="add del">
        <pc:chgData name="Wei Li" userId="fae33518c2e5a771" providerId="LiveId" clId="{7D49D4B0-C674-41A0-90F6-BBA97FF3895B}" dt="2022-05-08T03:37:04.340" v="2" actId="47"/>
        <pc:sldMkLst>
          <pc:docMk/>
          <pc:sldMk cId="0" sldId="1580"/>
        </pc:sldMkLst>
      </pc:sldChg>
      <pc:sldChg chg="add del">
        <pc:chgData name="Wei Li" userId="fae33518c2e5a771" providerId="LiveId" clId="{7D49D4B0-C674-41A0-90F6-BBA97FF3895B}" dt="2022-05-08T03:37:04.340" v="2" actId="47"/>
        <pc:sldMkLst>
          <pc:docMk/>
          <pc:sldMk cId="0" sldId="1581"/>
        </pc:sldMkLst>
      </pc:sldChg>
      <pc:sldChg chg="del">
        <pc:chgData name="Wei Li" userId="fae33518c2e5a771" providerId="LiveId" clId="{7D49D4B0-C674-41A0-90F6-BBA97FF3895B}" dt="2022-05-08T03:37:32.742" v="3" actId="47"/>
        <pc:sldMkLst>
          <pc:docMk/>
          <pc:sldMk cId="1045649612" sldId="1582"/>
        </pc:sldMkLst>
      </pc:sldChg>
      <pc:sldChg chg="del">
        <pc:chgData name="Wei Li" userId="fae33518c2e5a771" providerId="LiveId" clId="{7D49D4B0-C674-41A0-90F6-BBA97FF3895B}" dt="2022-05-08T03:38:40.611" v="4" actId="47"/>
        <pc:sldMkLst>
          <pc:docMk/>
          <pc:sldMk cId="0" sldId="1583"/>
        </pc:sldMkLst>
      </pc:sldChg>
      <pc:sldChg chg="modSp add mod">
        <pc:chgData name="Wei Li" userId="fae33518c2e5a771" providerId="LiveId" clId="{7D49D4B0-C674-41A0-90F6-BBA97FF3895B}" dt="2022-05-08T03:54:41.298" v="160" actId="20577"/>
        <pc:sldMkLst>
          <pc:docMk/>
          <pc:sldMk cId="1795980014" sldId="1586"/>
        </pc:sldMkLst>
        <pc:spChg chg="mod">
          <ac:chgData name="Wei Li" userId="fae33518c2e5a771" providerId="LiveId" clId="{7D49D4B0-C674-41A0-90F6-BBA97FF3895B}" dt="2022-05-08T03:54:41.298" v="160" actId="20577"/>
          <ac:spMkLst>
            <pc:docMk/>
            <pc:sldMk cId="1795980014" sldId="1586"/>
            <ac:spMk id="2" creationId="{00000000-0000-0000-0000-000000000000}"/>
          </ac:spMkLst>
        </pc:spChg>
        <pc:spChg chg="mod">
          <ac:chgData name="Wei Li" userId="fae33518c2e5a771" providerId="LiveId" clId="{7D49D4B0-C674-41A0-90F6-BBA97FF3895B}" dt="2022-05-08T03:54:32.593" v="156"/>
          <ac:spMkLst>
            <pc:docMk/>
            <pc:sldMk cId="1795980014" sldId="1586"/>
            <ac:spMk id="14337" creationId="{00000000-0000-0000-0000-000000000000}"/>
          </ac:spMkLst>
        </pc:spChg>
      </pc:sldChg>
      <pc:sldChg chg="modSp add mod">
        <pc:chgData name="Wei Li" userId="fae33518c2e5a771" providerId="LiveId" clId="{7D49D4B0-C674-41A0-90F6-BBA97FF3895B}" dt="2022-05-08T03:55:04.862" v="171" actId="20577"/>
        <pc:sldMkLst>
          <pc:docMk/>
          <pc:sldMk cId="2395156631" sldId="1587"/>
        </pc:sldMkLst>
        <pc:spChg chg="mod">
          <ac:chgData name="Wei Li" userId="fae33518c2e5a771" providerId="LiveId" clId="{7D49D4B0-C674-41A0-90F6-BBA97FF3895B}" dt="2022-05-08T03:55:04.862" v="171" actId="20577"/>
          <ac:spMkLst>
            <pc:docMk/>
            <pc:sldMk cId="2395156631" sldId="1587"/>
            <ac:spMk id="2" creationId="{00000000-0000-0000-0000-000000000000}"/>
          </ac:spMkLst>
        </pc:spChg>
        <pc:spChg chg="mod">
          <ac:chgData name="Wei Li" userId="fae33518c2e5a771" providerId="LiveId" clId="{7D49D4B0-C674-41A0-90F6-BBA97FF3895B}" dt="2022-05-08T03:54:59.144" v="166"/>
          <ac:spMkLst>
            <pc:docMk/>
            <pc:sldMk cId="2395156631" sldId="1587"/>
            <ac:spMk id="14337" creationId="{00000000-0000-0000-0000-000000000000}"/>
          </ac:spMkLst>
        </pc:spChg>
      </pc:sldChg>
      <pc:sldMasterChg chg="add del addSldLayout delSldLayout">
        <pc:chgData name="Wei Li" userId="fae33518c2e5a771" providerId="LiveId" clId="{7D49D4B0-C674-41A0-90F6-BBA97FF3895B}" dt="2022-05-08T03:37:04.340" v="2" actId="47"/>
        <pc:sldMasterMkLst>
          <pc:docMk/>
          <pc:sldMasterMk cId="2256095048" sldId="2147486386"/>
        </pc:sldMasterMkLst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256095048" sldId="2147486386"/>
            <pc:sldLayoutMk cId="3478875812" sldId="2147486387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256095048" sldId="2147486386"/>
            <pc:sldLayoutMk cId="2851820227" sldId="2147486388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256095048" sldId="2147486386"/>
            <pc:sldLayoutMk cId="3631716433" sldId="2147486389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256095048" sldId="2147486386"/>
            <pc:sldLayoutMk cId="2412978170" sldId="2147486390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256095048" sldId="2147486386"/>
            <pc:sldLayoutMk cId="203519343" sldId="2147486391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256095048" sldId="2147486386"/>
            <pc:sldLayoutMk cId="1716909638" sldId="2147486392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256095048" sldId="2147486386"/>
            <pc:sldLayoutMk cId="4252794849" sldId="2147486393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256095048" sldId="2147486386"/>
            <pc:sldLayoutMk cId="2443298083" sldId="2147486394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256095048" sldId="2147486386"/>
            <pc:sldLayoutMk cId="4156558824" sldId="2147486395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256095048" sldId="2147486386"/>
            <pc:sldLayoutMk cId="2581448641" sldId="2147486396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256095048" sldId="2147486386"/>
            <pc:sldLayoutMk cId="1520772684" sldId="2147486397"/>
          </pc:sldLayoutMkLst>
        </pc:sldLayoutChg>
      </pc:sldMasterChg>
      <pc:sldMasterChg chg="add del addSldLayout delSldLayout">
        <pc:chgData name="Wei Li" userId="fae33518c2e5a771" providerId="LiveId" clId="{7D49D4B0-C674-41A0-90F6-BBA97FF3895B}" dt="2022-05-08T03:37:04.340" v="2" actId="47"/>
        <pc:sldMasterMkLst>
          <pc:docMk/>
          <pc:sldMasterMk cId="2286990919" sldId="2147487826"/>
        </pc:sldMasterMkLst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286990919" sldId="2147487826"/>
            <pc:sldLayoutMk cId="1014476365" sldId="2147487827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286990919" sldId="2147487826"/>
            <pc:sldLayoutMk cId="1012173260" sldId="2147487828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286990919" sldId="2147487826"/>
            <pc:sldLayoutMk cId="3603467320" sldId="2147487829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286990919" sldId="2147487826"/>
            <pc:sldLayoutMk cId="1827799676" sldId="2147487830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286990919" sldId="2147487826"/>
            <pc:sldLayoutMk cId="2274743715" sldId="2147487831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286990919" sldId="2147487826"/>
            <pc:sldLayoutMk cId="3048412062" sldId="2147487832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286990919" sldId="2147487826"/>
            <pc:sldLayoutMk cId="1656740935" sldId="2147487833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286990919" sldId="2147487826"/>
            <pc:sldLayoutMk cId="1450317065" sldId="2147487834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286990919" sldId="2147487826"/>
            <pc:sldLayoutMk cId="1734531637" sldId="2147487835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286990919" sldId="2147487826"/>
            <pc:sldLayoutMk cId="2173638736" sldId="2147487836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286990919" sldId="2147487826"/>
            <pc:sldLayoutMk cId="3066476453" sldId="2147487837"/>
          </pc:sldLayoutMkLst>
        </pc:sldLayoutChg>
      </pc:sldMasterChg>
      <pc:sldMasterChg chg="add del addSldLayout delSldLayout">
        <pc:chgData name="Wei Li" userId="fae33518c2e5a771" providerId="LiveId" clId="{7D49D4B0-C674-41A0-90F6-BBA97FF3895B}" dt="2022-05-08T03:37:04.340" v="2" actId="47"/>
        <pc:sldMasterMkLst>
          <pc:docMk/>
          <pc:sldMasterMk cId="2912310396" sldId="2147487838"/>
        </pc:sldMasterMkLst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912310396" sldId="2147487838"/>
            <pc:sldLayoutMk cId="986581146" sldId="2147487839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912310396" sldId="2147487838"/>
            <pc:sldLayoutMk cId="1013966386" sldId="2147487840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912310396" sldId="2147487838"/>
            <pc:sldLayoutMk cId="1991406697" sldId="2147487841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912310396" sldId="2147487838"/>
            <pc:sldLayoutMk cId="3006066166" sldId="2147487842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912310396" sldId="2147487838"/>
            <pc:sldLayoutMk cId="1638442966" sldId="2147487843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912310396" sldId="2147487838"/>
            <pc:sldLayoutMk cId="1728990102" sldId="2147487844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912310396" sldId="2147487838"/>
            <pc:sldLayoutMk cId="4077083199" sldId="2147487845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912310396" sldId="2147487838"/>
            <pc:sldLayoutMk cId="3459702517" sldId="2147487846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912310396" sldId="2147487838"/>
            <pc:sldLayoutMk cId="3573263335" sldId="2147487847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912310396" sldId="2147487838"/>
            <pc:sldLayoutMk cId="2897372548" sldId="2147487848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2912310396" sldId="2147487838"/>
            <pc:sldLayoutMk cId="2039668527" sldId="2147487849"/>
          </pc:sldLayoutMkLst>
        </pc:sldLayoutChg>
      </pc:sldMasterChg>
      <pc:sldMasterChg chg="add del addSldLayout delSldLayout">
        <pc:chgData name="Wei Li" userId="fae33518c2e5a771" providerId="LiveId" clId="{7D49D4B0-C674-41A0-90F6-BBA97FF3895B}" dt="2022-05-08T03:37:04.340" v="2" actId="47"/>
        <pc:sldMasterMkLst>
          <pc:docMk/>
          <pc:sldMasterMk cId="1968637887" sldId="2147487850"/>
        </pc:sldMasterMkLst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1968637887" sldId="2147487850"/>
            <pc:sldLayoutMk cId="1062563960" sldId="2147487851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1968637887" sldId="2147487850"/>
            <pc:sldLayoutMk cId="1346754398" sldId="2147487852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1968637887" sldId="2147487850"/>
            <pc:sldLayoutMk cId="2454488088" sldId="2147487853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1968637887" sldId="2147487850"/>
            <pc:sldLayoutMk cId="3370576441" sldId="2147487854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1968637887" sldId="2147487850"/>
            <pc:sldLayoutMk cId="3034530899" sldId="2147487855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1968637887" sldId="2147487850"/>
            <pc:sldLayoutMk cId="2399349834" sldId="2147487856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1968637887" sldId="2147487850"/>
            <pc:sldLayoutMk cId="1164283813" sldId="2147487857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1968637887" sldId="2147487850"/>
            <pc:sldLayoutMk cId="1828998308" sldId="2147487858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1968637887" sldId="2147487850"/>
            <pc:sldLayoutMk cId="3541597601" sldId="2147487859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1968637887" sldId="2147487850"/>
            <pc:sldLayoutMk cId="2143995008" sldId="2147487860"/>
          </pc:sldLayoutMkLst>
        </pc:sldLayoutChg>
        <pc:sldLayoutChg chg="add del">
          <pc:chgData name="Wei Li" userId="fae33518c2e5a771" providerId="LiveId" clId="{7D49D4B0-C674-41A0-90F6-BBA97FF3895B}" dt="2022-05-08T03:37:04.340" v="2" actId="47"/>
          <pc:sldLayoutMkLst>
            <pc:docMk/>
            <pc:sldMasterMk cId="1968637887" sldId="2147487850"/>
            <pc:sldLayoutMk cId="1006262712" sldId="2147487861"/>
          </pc:sldLayoutMkLst>
        </pc:sldLayoutChg>
      </pc:sldMasterChg>
      <pc:sldMasterChg chg="del delSldLayout">
        <pc:chgData name="Wei Li" userId="fae33518c2e5a771" providerId="LiveId" clId="{7D49D4B0-C674-41A0-90F6-BBA97FF3895B}" dt="2022-05-08T03:37:32.742" v="3" actId="47"/>
        <pc:sldMasterMkLst>
          <pc:docMk/>
          <pc:sldMasterMk cId="581780987" sldId="2147487862"/>
        </pc:sldMasterMkLst>
        <pc:sldLayoutChg chg="del">
          <pc:chgData name="Wei Li" userId="fae33518c2e5a771" providerId="LiveId" clId="{7D49D4B0-C674-41A0-90F6-BBA97FF3895B}" dt="2022-05-08T03:37:32.742" v="3" actId="47"/>
          <pc:sldLayoutMkLst>
            <pc:docMk/>
            <pc:sldMasterMk cId="581780987" sldId="2147487862"/>
            <pc:sldLayoutMk cId="2643818739" sldId="2147487863"/>
          </pc:sldLayoutMkLst>
        </pc:sldLayoutChg>
        <pc:sldLayoutChg chg="del">
          <pc:chgData name="Wei Li" userId="fae33518c2e5a771" providerId="LiveId" clId="{7D49D4B0-C674-41A0-90F6-BBA97FF3895B}" dt="2022-05-08T03:37:32.742" v="3" actId="47"/>
          <pc:sldLayoutMkLst>
            <pc:docMk/>
            <pc:sldMasterMk cId="581780987" sldId="2147487862"/>
            <pc:sldLayoutMk cId="2969125731" sldId="2147487864"/>
          </pc:sldLayoutMkLst>
        </pc:sldLayoutChg>
        <pc:sldLayoutChg chg="del">
          <pc:chgData name="Wei Li" userId="fae33518c2e5a771" providerId="LiveId" clId="{7D49D4B0-C674-41A0-90F6-BBA97FF3895B}" dt="2022-05-08T03:37:32.742" v="3" actId="47"/>
          <pc:sldLayoutMkLst>
            <pc:docMk/>
            <pc:sldMasterMk cId="581780987" sldId="2147487862"/>
            <pc:sldLayoutMk cId="4117543934" sldId="2147487865"/>
          </pc:sldLayoutMkLst>
        </pc:sldLayoutChg>
        <pc:sldLayoutChg chg="del">
          <pc:chgData name="Wei Li" userId="fae33518c2e5a771" providerId="LiveId" clId="{7D49D4B0-C674-41A0-90F6-BBA97FF3895B}" dt="2022-05-08T03:37:32.742" v="3" actId="47"/>
          <pc:sldLayoutMkLst>
            <pc:docMk/>
            <pc:sldMasterMk cId="581780987" sldId="2147487862"/>
            <pc:sldLayoutMk cId="2760991250" sldId="2147487866"/>
          </pc:sldLayoutMkLst>
        </pc:sldLayoutChg>
        <pc:sldLayoutChg chg="del">
          <pc:chgData name="Wei Li" userId="fae33518c2e5a771" providerId="LiveId" clId="{7D49D4B0-C674-41A0-90F6-BBA97FF3895B}" dt="2022-05-08T03:37:32.742" v="3" actId="47"/>
          <pc:sldLayoutMkLst>
            <pc:docMk/>
            <pc:sldMasterMk cId="581780987" sldId="2147487862"/>
            <pc:sldLayoutMk cId="1654192009" sldId="2147487867"/>
          </pc:sldLayoutMkLst>
        </pc:sldLayoutChg>
        <pc:sldLayoutChg chg="del">
          <pc:chgData name="Wei Li" userId="fae33518c2e5a771" providerId="LiveId" clId="{7D49D4B0-C674-41A0-90F6-BBA97FF3895B}" dt="2022-05-08T03:37:32.742" v="3" actId="47"/>
          <pc:sldLayoutMkLst>
            <pc:docMk/>
            <pc:sldMasterMk cId="581780987" sldId="2147487862"/>
            <pc:sldLayoutMk cId="2181021117" sldId="2147487868"/>
          </pc:sldLayoutMkLst>
        </pc:sldLayoutChg>
        <pc:sldLayoutChg chg="del">
          <pc:chgData name="Wei Li" userId="fae33518c2e5a771" providerId="LiveId" clId="{7D49D4B0-C674-41A0-90F6-BBA97FF3895B}" dt="2022-05-08T03:37:32.742" v="3" actId="47"/>
          <pc:sldLayoutMkLst>
            <pc:docMk/>
            <pc:sldMasterMk cId="581780987" sldId="2147487862"/>
            <pc:sldLayoutMk cId="2270085447" sldId="2147487869"/>
          </pc:sldLayoutMkLst>
        </pc:sldLayoutChg>
        <pc:sldLayoutChg chg="del">
          <pc:chgData name="Wei Li" userId="fae33518c2e5a771" providerId="LiveId" clId="{7D49D4B0-C674-41A0-90F6-BBA97FF3895B}" dt="2022-05-08T03:37:32.742" v="3" actId="47"/>
          <pc:sldLayoutMkLst>
            <pc:docMk/>
            <pc:sldMasterMk cId="581780987" sldId="2147487862"/>
            <pc:sldLayoutMk cId="326763344" sldId="2147487870"/>
          </pc:sldLayoutMkLst>
        </pc:sldLayoutChg>
        <pc:sldLayoutChg chg="del">
          <pc:chgData name="Wei Li" userId="fae33518c2e5a771" providerId="LiveId" clId="{7D49D4B0-C674-41A0-90F6-BBA97FF3895B}" dt="2022-05-08T03:37:32.742" v="3" actId="47"/>
          <pc:sldLayoutMkLst>
            <pc:docMk/>
            <pc:sldMasterMk cId="581780987" sldId="2147487862"/>
            <pc:sldLayoutMk cId="1058808861" sldId="2147487871"/>
          </pc:sldLayoutMkLst>
        </pc:sldLayoutChg>
        <pc:sldLayoutChg chg="del">
          <pc:chgData name="Wei Li" userId="fae33518c2e5a771" providerId="LiveId" clId="{7D49D4B0-C674-41A0-90F6-BBA97FF3895B}" dt="2022-05-08T03:37:32.742" v="3" actId="47"/>
          <pc:sldLayoutMkLst>
            <pc:docMk/>
            <pc:sldMasterMk cId="581780987" sldId="2147487862"/>
            <pc:sldLayoutMk cId="2042120495" sldId="2147487872"/>
          </pc:sldLayoutMkLst>
        </pc:sldLayoutChg>
        <pc:sldLayoutChg chg="del">
          <pc:chgData name="Wei Li" userId="fae33518c2e5a771" providerId="LiveId" clId="{7D49D4B0-C674-41A0-90F6-BBA97FF3895B}" dt="2022-05-08T03:37:32.742" v="3" actId="47"/>
          <pc:sldLayoutMkLst>
            <pc:docMk/>
            <pc:sldMasterMk cId="581780987" sldId="2147487862"/>
            <pc:sldLayoutMk cId="2813910107" sldId="2147487873"/>
          </pc:sldLayoutMkLst>
        </pc:sldLayoutChg>
        <pc:sldLayoutChg chg="del">
          <pc:chgData name="Wei Li" userId="fae33518c2e5a771" providerId="LiveId" clId="{7D49D4B0-C674-41A0-90F6-BBA97FF3895B}" dt="2022-05-08T03:37:32.742" v="3" actId="47"/>
          <pc:sldLayoutMkLst>
            <pc:docMk/>
            <pc:sldMasterMk cId="581780987" sldId="2147487862"/>
            <pc:sldLayoutMk cId="991652600" sldId="2147487874"/>
          </pc:sldLayoutMkLst>
        </pc:sldLayoutChg>
        <pc:sldLayoutChg chg="del">
          <pc:chgData name="Wei Li" userId="fae33518c2e5a771" providerId="LiveId" clId="{7D49D4B0-C674-41A0-90F6-BBA97FF3895B}" dt="2022-05-08T03:37:32.742" v="3" actId="47"/>
          <pc:sldLayoutMkLst>
            <pc:docMk/>
            <pc:sldMasterMk cId="581780987" sldId="2147487862"/>
            <pc:sldLayoutMk cId="2702553035" sldId="2147487875"/>
          </pc:sldLayoutMkLst>
        </pc:sldLayoutChg>
        <pc:sldLayoutChg chg="del">
          <pc:chgData name="Wei Li" userId="fae33518c2e5a771" providerId="LiveId" clId="{7D49D4B0-C674-41A0-90F6-BBA97FF3895B}" dt="2022-05-08T03:37:32.742" v="3" actId="47"/>
          <pc:sldLayoutMkLst>
            <pc:docMk/>
            <pc:sldMasterMk cId="581780987" sldId="2147487862"/>
            <pc:sldLayoutMk cId="4032601244" sldId="2147487876"/>
          </pc:sldLayoutMkLst>
        </pc:sldLayoutChg>
        <pc:sldLayoutChg chg="del">
          <pc:chgData name="Wei Li" userId="fae33518c2e5a771" providerId="LiveId" clId="{7D49D4B0-C674-41A0-90F6-BBA97FF3895B}" dt="2022-05-08T03:37:32.742" v="3" actId="47"/>
          <pc:sldLayoutMkLst>
            <pc:docMk/>
            <pc:sldMasterMk cId="581780987" sldId="2147487862"/>
            <pc:sldLayoutMk cId="104330569" sldId="2147487877"/>
          </pc:sldLayoutMkLst>
        </pc:sldLayoutChg>
        <pc:sldLayoutChg chg="del">
          <pc:chgData name="Wei Li" userId="fae33518c2e5a771" providerId="LiveId" clId="{7D49D4B0-C674-41A0-90F6-BBA97FF3895B}" dt="2022-05-08T03:37:32.742" v="3" actId="47"/>
          <pc:sldLayoutMkLst>
            <pc:docMk/>
            <pc:sldMasterMk cId="581780987" sldId="2147487862"/>
            <pc:sldLayoutMk cId="3770294445" sldId="2147487878"/>
          </pc:sldLayoutMkLst>
        </pc:sldLayoutChg>
        <pc:sldLayoutChg chg="del">
          <pc:chgData name="Wei Li" userId="fae33518c2e5a771" providerId="LiveId" clId="{7D49D4B0-C674-41A0-90F6-BBA97FF3895B}" dt="2022-05-08T03:37:32.742" v="3" actId="47"/>
          <pc:sldLayoutMkLst>
            <pc:docMk/>
            <pc:sldMasterMk cId="581780987" sldId="2147487862"/>
            <pc:sldLayoutMk cId="2643895666" sldId="2147487879"/>
          </pc:sldLayoutMkLst>
        </pc:sldLayoutChg>
      </pc:sldMasterChg>
      <pc:sldMasterChg chg="del delSldLayout">
        <pc:chgData name="Wei Li" userId="fae33518c2e5a771" providerId="LiveId" clId="{7D49D4B0-C674-41A0-90F6-BBA97FF3895B}" dt="2022-05-08T03:38:40.611" v="4" actId="47"/>
        <pc:sldMasterMkLst>
          <pc:docMk/>
          <pc:sldMasterMk cId="3381341437" sldId="2147487880"/>
        </pc:sldMasterMkLst>
        <pc:sldLayoutChg chg="del">
          <pc:chgData name="Wei Li" userId="fae33518c2e5a771" providerId="LiveId" clId="{7D49D4B0-C674-41A0-90F6-BBA97FF3895B}" dt="2022-05-08T03:38:40.611" v="4" actId="47"/>
          <pc:sldLayoutMkLst>
            <pc:docMk/>
            <pc:sldMasterMk cId="3381341437" sldId="2147487880"/>
            <pc:sldLayoutMk cId="2769420440" sldId="2147487881"/>
          </pc:sldLayoutMkLst>
        </pc:sldLayoutChg>
        <pc:sldLayoutChg chg="del">
          <pc:chgData name="Wei Li" userId="fae33518c2e5a771" providerId="LiveId" clId="{7D49D4B0-C674-41A0-90F6-BBA97FF3895B}" dt="2022-05-08T03:38:40.611" v="4" actId="47"/>
          <pc:sldLayoutMkLst>
            <pc:docMk/>
            <pc:sldMasterMk cId="3381341437" sldId="2147487880"/>
            <pc:sldLayoutMk cId="2895627670" sldId="2147487882"/>
          </pc:sldLayoutMkLst>
        </pc:sldLayoutChg>
        <pc:sldLayoutChg chg="del">
          <pc:chgData name="Wei Li" userId="fae33518c2e5a771" providerId="LiveId" clId="{7D49D4B0-C674-41A0-90F6-BBA97FF3895B}" dt="2022-05-08T03:38:40.611" v="4" actId="47"/>
          <pc:sldLayoutMkLst>
            <pc:docMk/>
            <pc:sldMasterMk cId="3381341437" sldId="2147487880"/>
            <pc:sldLayoutMk cId="2234203928" sldId="2147487883"/>
          </pc:sldLayoutMkLst>
        </pc:sldLayoutChg>
        <pc:sldLayoutChg chg="del">
          <pc:chgData name="Wei Li" userId="fae33518c2e5a771" providerId="LiveId" clId="{7D49D4B0-C674-41A0-90F6-BBA97FF3895B}" dt="2022-05-08T03:38:40.611" v="4" actId="47"/>
          <pc:sldLayoutMkLst>
            <pc:docMk/>
            <pc:sldMasterMk cId="3381341437" sldId="2147487880"/>
            <pc:sldLayoutMk cId="1966344864" sldId="2147487884"/>
          </pc:sldLayoutMkLst>
        </pc:sldLayoutChg>
        <pc:sldLayoutChg chg="del">
          <pc:chgData name="Wei Li" userId="fae33518c2e5a771" providerId="LiveId" clId="{7D49D4B0-C674-41A0-90F6-BBA97FF3895B}" dt="2022-05-08T03:38:40.611" v="4" actId="47"/>
          <pc:sldLayoutMkLst>
            <pc:docMk/>
            <pc:sldMasterMk cId="3381341437" sldId="2147487880"/>
            <pc:sldLayoutMk cId="829087188" sldId="2147487885"/>
          </pc:sldLayoutMkLst>
        </pc:sldLayoutChg>
        <pc:sldLayoutChg chg="del">
          <pc:chgData name="Wei Li" userId="fae33518c2e5a771" providerId="LiveId" clId="{7D49D4B0-C674-41A0-90F6-BBA97FF3895B}" dt="2022-05-08T03:38:40.611" v="4" actId="47"/>
          <pc:sldLayoutMkLst>
            <pc:docMk/>
            <pc:sldMasterMk cId="3381341437" sldId="2147487880"/>
            <pc:sldLayoutMk cId="2814876614" sldId="2147487886"/>
          </pc:sldLayoutMkLst>
        </pc:sldLayoutChg>
        <pc:sldLayoutChg chg="del">
          <pc:chgData name="Wei Li" userId="fae33518c2e5a771" providerId="LiveId" clId="{7D49D4B0-C674-41A0-90F6-BBA97FF3895B}" dt="2022-05-08T03:38:40.611" v="4" actId="47"/>
          <pc:sldLayoutMkLst>
            <pc:docMk/>
            <pc:sldMasterMk cId="3381341437" sldId="2147487880"/>
            <pc:sldLayoutMk cId="2531240484" sldId="2147487887"/>
          </pc:sldLayoutMkLst>
        </pc:sldLayoutChg>
        <pc:sldLayoutChg chg="del">
          <pc:chgData name="Wei Li" userId="fae33518c2e5a771" providerId="LiveId" clId="{7D49D4B0-C674-41A0-90F6-BBA97FF3895B}" dt="2022-05-08T03:38:40.611" v="4" actId="47"/>
          <pc:sldLayoutMkLst>
            <pc:docMk/>
            <pc:sldMasterMk cId="3381341437" sldId="2147487880"/>
            <pc:sldLayoutMk cId="516342592" sldId="2147487888"/>
          </pc:sldLayoutMkLst>
        </pc:sldLayoutChg>
        <pc:sldLayoutChg chg="del">
          <pc:chgData name="Wei Li" userId="fae33518c2e5a771" providerId="LiveId" clId="{7D49D4B0-C674-41A0-90F6-BBA97FF3895B}" dt="2022-05-08T03:38:40.611" v="4" actId="47"/>
          <pc:sldLayoutMkLst>
            <pc:docMk/>
            <pc:sldMasterMk cId="3381341437" sldId="2147487880"/>
            <pc:sldLayoutMk cId="825857420" sldId="2147487889"/>
          </pc:sldLayoutMkLst>
        </pc:sldLayoutChg>
        <pc:sldLayoutChg chg="del">
          <pc:chgData name="Wei Li" userId="fae33518c2e5a771" providerId="LiveId" clId="{7D49D4B0-C674-41A0-90F6-BBA97FF3895B}" dt="2022-05-08T03:38:40.611" v="4" actId="47"/>
          <pc:sldLayoutMkLst>
            <pc:docMk/>
            <pc:sldMasterMk cId="3381341437" sldId="2147487880"/>
            <pc:sldLayoutMk cId="1851540247" sldId="2147487890"/>
          </pc:sldLayoutMkLst>
        </pc:sldLayoutChg>
        <pc:sldLayoutChg chg="del">
          <pc:chgData name="Wei Li" userId="fae33518c2e5a771" providerId="LiveId" clId="{7D49D4B0-C674-41A0-90F6-BBA97FF3895B}" dt="2022-05-08T03:38:40.611" v="4" actId="47"/>
          <pc:sldLayoutMkLst>
            <pc:docMk/>
            <pc:sldMasterMk cId="3381341437" sldId="2147487880"/>
            <pc:sldLayoutMk cId="3086951709" sldId="2147487891"/>
          </pc:sldLayoutMkLst>
        </pc:sldLayoutChg>
        <pc:sldLayoutChg chg="del">
          <pc:chgData name="Wei Li" userId="fae33518c2e5a771" providerId="LiveId" clId="{7D49D4B0-C674-41A0-90F6-BBA97FF3895B}" dt="2022-05-08T03:38:40.611" v="4" actId="47"/>
          <pc:sldLayoutMkLst>
            <pc:docMk/>
            <pc:sldMasterMk cId="3381341437" sldId="2147487880"/>
            <pc:sldLayoutMk cId="1083708643" sldId="2147487892"/>
          </pc:sldLayoutMkLst>
        </pc:sldLayoutChg>
        <pc:sldLayoutChg chg="del">
          <pc:chgData name="Wei Li" userId="fae33518c2e5a771" providerId="LiveId" clId="{7D49D4B0-C674-41A0-90F6-BBA97FF3895B}" dt="2022-05-08T03:38:40.611" v="4" actId="47"/>
          <pc:sldLayoutMkLst>
            <pc:docMk/>
            <pc:sldMasterMk cId="3381341437" sldId="2147487880"/>
            <pc:sldLayoutMk cId="1458608124" sldId="2147487893"/>
          </pc:sldLayoutMkLst>
        </pc:sldLayoutChg>
        <pc:sldLayoutChg chg="del">
          <pc:chgData name="Wei Li" userId="fae33518c2e5a771" providerId="LiveId" clId="{7D49D4B0-C674-41A0-90F6-BBA97FF3895B}" dt="2022-05-08T03:38:40.611" v="4" actId="47"/>
          <pc:sldLayoutMkLst>
            <pc:docMk/>
            <pc:sldMasterMk cId="3381341437" sldId="2147487880"/>
            <pc:sldLayoutMk cId="2311247035" sldId="2147487894"/>
          </pc:sldLayoutMkLst>
        </pc:sldLayoutChg>
        <pc:sldLayoutChg chg="del">
          <pc:chgData name="Wei Li" userId="fae33518c2e5a771" providerId="LiveId" clId="{7D49D4B0-C674-41A0-90F6-BBA97FF3895B}" dt="2022-05-08T03:38:40.611" v="4" actId="47"/>
          <pc:sldLayoutMkLst>
            <pc:docMk/>
            <pc:sldMasterMk cId="3381341437" sldId="2147487880"/>
            <pc:sldLayoutMk cId="2134589867" sldId="2147487895"/>
          </pc:sldLayoutMkLst>
        </pc:sldLayoutChg>
        <pc:sldLayoutChg chg="del">
          <pc:chgData name="Wei Li" userId="fae33518c2e5a771" providerId="LiveId" clId="{7D49D4B0-C674-41A0-90F6-BBA97FF3895B}" dt="2022-05-08T03:38:40.611" v="4" actId="47"/>
          <pc:sldLayoutMkLst>
            <pc:docMk/>
            <pc:sldMasterMk cId="3381341437" sldId="2147487880"/>
            <pc:sldLayoutMk cId="1220955487" sldId="2147487896"/>
          </pc:sldLayoutMkLst>
        </pc:sldLayoutChg>
        <pc:sldLayoutChg chg="del">
          <pc:chgData name="Wei Li" userId="fae33518c2e5a771" providerId="LiveId" clId="{7D49D4B0-C674-41A0-90F6-BBA97FF3895B}" dt="2022-05-08T03:38:40.611" v="4" actId="47"/>
          <pc:sldLayoutMkLst>
            <pc:docMk/>
            <pc:sldMasterMk cId="3381341437" sldId="2147487880"/>
            <pc:sldLayoutMk cId="3981118613" sldId="2147487897"/>
          </pc:sldLayoutMkLst>
        </pc:sldLayoutChg>
      </pc:sldMasterChg>
    </pc:docChg>
  </pc:docChgLst>
  <pc:docChgLst>
    <pc:chgData name="Wei Li" userId="fae33518c2e5a771" providerId="LiveId" clId="{772F60C6-D13D-4DEC-9DEF-BCE350EFD7F4}"/>
    <pc:docChg chg="undo custSel addSld delSld modSld delMainMaster">
      <pc:chgData name="Wei Li" userId="fae33518c2e5a771" providerId="LiveId" clId="{772F60C6-D13D-4DEC-9DEF-BCE350EFD7F4}" dt="2022-05-29T03:02:31.120" v="73" actId="47"/>
      <pc:docMkLst>
        <pc:docMk/>
      </pc:docMkLst>
      <pc:sldChg chg="del">
        <pc:chgData name="Wei Li" userId="fae33518c2e5a771" providerId="LiveId" clId="{772F60C6-D13D-4DEC-9DEF-BCE350EFD7F4}" dt="2022-05-29T02:55:22.443" v="47" actId="47"/>
        <pc:sldMkLst>
          <pc:docMk/>
          <pc:sldMk cId="1196094397" sldId="270"/>
        </pc:sldMkLst>
      </pc:sldChg>
      <pc:sldChg chg="del">
        <pc:chgData name="Wei Li" userId="fae33518c2e5a771" providerId="LiveId" clId="{772F60C6-D13D-4DEC-9DEF-BCE350EFD7F4}" dt="2022-05-29T02:57:45.088" v="49" actId="47"/>
        <pc:sldMkLst>
          <pc:docMk/>
          <pc:sldMk cId="2406218254" sldId="283"/>
        </pc:sldMkLst>
      </pc:sldChg>
      <pc:sldChg chg="del">
        <pc:chgData name="Wei Li" userId="fae33518c2e5a771" providerId="LiveId" clId="{772F60C6-D13D-4DEC-9DEF-BCE350EFD7F4}" dt="2022-05-29T02:57:45.088" v="49" actId="47"/>
        <pc:sldMkLst>
          <pc:docMk/>
          <pc:sldMk cId="1331810399" sldId="284"/>
        </pc:sldMkLst>
      </pc:sldChg>
      <pc:sldChg chg="del">
        <pc:chgData name="Wei Li" userId="fae33518c2e5a771" providerId="LiveId" clId="{772F60C6-D13D-4DEC-9DEF-BCE350EFD7F4}" dt="2022-05-29T02:57:45.088" v="49" actId="47"/>
        <pc:sldMkLst>
          <pc:docMk/>
          <pc:sldMk cId="372945938" sldId="285"/>
        </pc:sldMkLst>
      </pc:sldChg>
      <pc:sldChg chg="del">
        <pc:chgData name="Wei Li" userId="fae33518c2e5a771" providerId="LiveId" clId="{772F60C6-D13D-4DEC-9DEF-BCE350EFD7F4}" dt="2022-05-29T02:57:45.088" v="49" actId="47"/>
        <pc:sldMkLst>
          <pc:docMk/>
          <pc:sldMk cId="1536644687" sldId="286"/>
        </pc:sldMkLst>
      </pc:sldChg>
      <pc:sldChg chg="del">
        <pc:chgData name="Wei Li" userId="fae33518c2e5a771" providerId="LiveId" clId="{772F60C6-D13D-4DEC-9DEF-BCE350EFD7F4}" dt="2022-05-29T02:57:45.088" v="49" actId="47"/>
        <pc:sldMkLst>
          <pc:docMk/>
          <pc:sldMk cId="4124258795" sldId="287"/>
        </pc:sldMkLst>
      </pc:sldChg>
      <pc:sldChg chg="del">
        <pc:chgData name="Wei Li" userId="fae33518c2e5a771" providerId="LiveId" clId="{772F60C6-D13D-4DEC-9DEF-BCE350EFD7F4}" dt="2022-05-29T02:57:45.088" v="49" actId="47"/>
        <pc:sldMkLst>
          <pc:docMk/>
          <pc:sldMk cId="3060612273" sldId="288"/>
        </pc:sldMkLst>
      </pc:sldChg>
      <pc:sldChg chg="del">
        <pc:chgData name="Wei Li" userId="fae33518c2e5a771" providerId="LiveId" clId="{772F60C6-D13D-4DEC-9DEF-BCE350EFD7F4}" dt="2022-05-29T02:57:45.088" v="49" actId="47"/>
        <pc:sldMkLst>
          <pc:docMk/>
          <pc:sldMk cId="4078181998" sldId="289"/>
        </pc:sldMkLst>
      </pc:sldChg>
      <pc:sldChg chg="del">
        <pc:chgData name="Wei Li" userId="fae33518c2e5a771" providerId="LiveId" clId="{772F60C6-D13D-4DEC-9DEF-BCE350EFD7F4}" dt="2022-05-29T02:55:22.443" v="47" actId="47"/>
        <pc:sldMkLst>
          <pc:docMk/>
          <pc:sldMk cId="0" sldId="297"/>
        </pc:sldMkLst>
      </pc:sldChg>
      <pc:sldChg chg="del">
        <pc:chgData name="Wei Li" userId="fae33518c2e5a771" providerId="LiveId" clId="{772F60C6-D13D-4DEC-9DEF-BCE350EFD7F4}" dt="2022-05-29T02:57:45.088" v="49" actId="47"/>
        <pc:sldMkLst>
          <pc:docMk/>
          <pc:sldMk cId="2878666706" sldId="304"/>
        </pc:sldMkLst>
      </pc:sldChg>
      <pc:sldChg chg="del">
        <pc:chgData name="Wei Li" userId="fae33518c2e5a771" providerId="LiveId" clId="{772F60C6-D13D-4DEC-9DEF-BCE350EFD7F4}" dt="2022-05-29T02:59:06.113" v="50" actId="47"/>
        <pc:sldMkLst>
          <pc:docMk/>
          <pc:sldMk cId="2864664165" sldId="311"/>
        </pc:sldMkLst>
      </pc:sldChg>
      <pc:sldChg chg="del">
        <pc:chgData name="Wei Li" userId="fae33518c2e5a771" providerId="LiveId" clId="{772F60C6-D13D-4DEC-9DEF-BCE350EFD7F4}" dt="2022-05-29T02:59:06.113" v="50" actId="47"/>
        <pc:sldMkLst>
          <pc:docMk/>
          <pc:sldMk cId="1531661718" sldId="312"/>
        </pc:sldMkLst>
      </pc:sldChg>
      <pc:sldChg chg="del">
        <pc:chgData name="Wei Li" userId="fae33518c2e5a771" providerId="LiveId" clId="{772F60C6-D13D-4DEC-9DEF-BCE350EFD7F4}" dt="2022-05-29T02:59:06.113" v="50" actId="47"/>
        <pc:sldMkLst>
          <pc:docMk/>
          <pc:sldMk cId="3798574052" sldId="315"/>
        </pc:sldMkLst>
      </pc:sldChg>
      <pc:sldChg chg="del">
        <pc:chgData name="Wei Li" userId="fae33518c2e5a771" providerId="LiveId" clId="{772F60C6-D13D-4DEC-9DEF-BCE350EFD7F4}" dt="2022-05-29T02:59:06.113" v="50" actId="47"/>
        <pc:sldMkLst>
          <pc:docMk/>
          <pc:sldMk cId="3892273120" sldId="316"/>
        </pc:sldMkLst>
      </pc:sldChg>
      <pc:sldChg chg="del">
        <pc:chgData name="Wei Li" userId="fae33518c2e5a771" providerId="LiveId" clId="{772F60C6-D13D-4DEC-9DEF-BCE350EFD7F4}" dt="2022-05-29T02:59:06.113" v="50" actId="47"/>
        <pc:sldMkLst>
          <pc:docMk/>
          <pc:sldMk cId="770055228" sldId="317"/>
        </pc:sldMkLst>
      </pc:sldChg>
      <pc:sldChg chg="del">
        <pc:chgData name="Wei Li" userId="fae33518c2e5a771" providerId="LiveId" clId="{772F60C6-D13D-4DEC-9DEF-BCE350EFD7F4}" dt="2022-05-29T02:57:45.088" v="49" actId="47"/>
        <pc:sldMkLst>
          <pc:docMk/>
          <pc:sldMk cId="93891091" sldId="318"/>
        </pc:sldMkLst>
      </pc:sldChg>
      <pc:sldChg chg="del">
        <pc:chgData name="Wei Li" userId="fae33518c2e5a771" providerId="LiveId" clId="{772F60C6-D13D-4DEC-9DEF-BCE350EFD7F4}" dt="2022-05-29T02:57:45.088" v="49" actId="47"/>
        <pc:sldMkLst>
          <pc:docMk/>
          <pc:sldMk cId="1181318534" sldId="320"/>
        </pc:sldMkLst>
      </pc:sldChg>
      <pc:sldChg chg="del">
        <pc:chgData name="Wei Li" userId="fae33518c2e5a771" providerId="LiveId" clId="{772F60C6-D13D-4DEC-9DEF-BCE350EFD7F4}" dt="2022-05-29T02:57:45.088" v="49" actId="47"/>
        <pc:sldMkLst>
          <pc:docMk/>
          <pc:sldMk cId="786323123" sldId="321"/>
        </pc:sldMkLst>
      </pc:sldChg>
      <pc:sldChg chg="del">
        <pc:chgData name="Wei Li" userId="fae33518c2e5a771" providerId="LiveId" clId="{772F60C6-D13D-4DEC-9DEF-BCE350EFD7F4}" dt="2022-05-29T02:57:45.088" v="49" actId="47"/>
        <pc:sldMkLst>
          <pc:docMk/>
          <pc:sldMk cId="1643171773" sldId="322"/>
        </pc:sldMkLst>
      </pc:sldChg>
      <pc:sldChg chg="del">
        <pc:chgData name="Wei Li" userId="fae33518c2e5a771" providerId="LiveId" clId="{772F60C6-D13D-4DEC-9DEF-BCE350EFD7F4}" dt="2022-05-29T02:57:45.088" v="49" actId="47"/>
        <pc:sldMkLst>
          <pc:docMk/>
          <pc:sldMk cId="581681676" sldId="323"/>
        </pc:sldMkLst>
      </pc:sldChg>
      <pc:sldChg chg="del">
        <pc:chgData name="Wei Li" userId="fae33518c2e5a771" providerId="LiveId" clId="{772F60C6-D13D-4DEC-9DEF-BCE350EFD7F4}" dt="2022-05-29T02:57:45.088" v="49" actId="47"/>
        <pc:sldMkLst>
          <pc:docMk/>
          <pc:sldMk cId="1417707242" sldId="324"/>
        </pc:sldMkLst>
      </pc:sldChg>
      <pc:sldChg chg="del">
        <pc:chgData name="Wei Li" userId="fae33518c2e5a771" providerId="LiveId" clId="{772F60C6-D13D-4DEC-9DEF-BCE350EFD7F4}" dt="2022-05-29T02:57:45.088" v="49" actId="47"/>
        <pc:sldMkLst>
          <pc:docMk/>
          <pc:sldMk cId="401992257" sldId="325"/>
        </pc:sldMkLst>
      </pc:sldChg>
      <pc:sldChg chg="del">
        <pc:chgData name="Wei Li" userId="fae33518c2e5a771" providerId="LiveId" clId="{772F60C6-D13D-4DEC-9DEF-BCE350EFD7F4}" dt="2022-05-29T02:57:45.088" v="49" actId="47"/>
        <pc:sldMkLst>
          <pc:docMk/>
          <pc:sldMk cId="1297694325" sldId="326"/>
        </pc:sldMkLst>
      </pc:sldChg>
      <pc:sldChg chg="del">
        <pc:chgData name="Wei Li" userId="fae33518c2e5a771" providerId="LiveId" clId="{772F60C6-D13D-4DEC-9DEF-BCE350EFD7F4}" dt="2022-05-29T02:57:45.088" v="49" actId="47"/>
        <pc:sldMkLst>
          <pc:docMk/>
          <pc:sldMk cId="714909684" sldId="327"/>
        </pc:sldMkLst>
      </pc:sldChg>
      <pc:sldChg chg="del">
        <pc:chgData name="Wei Li" userId="fae33518c2e5a771" providerId="LiveId" clId="{772F60C6-D13D-4DEC-9DEF-BCE350EFD7F4}" dt="2022-05-29T02:57:45.088" v="49" actId="47"/>
        <pc:sldMkLst>
          <pc:docMk/>
          <pc:sldMk cId="1550131593" sldId="328"/>
        </pc:sldMkLst>
      </pc:sldChg>
      <pc:sldChg chg="del">
        <pc:chgData name="Wei Li" userId="fae33518c2e5a771" providerId="LiveId" clId="{772F60C6-D13D-4DEC-9DEF-BCE350EFD7F4}" dt="2022-05-29T02:57:45.088" v="49" actId="47"/>
        <pc:sldMkLst>
          <pc:docMk/>
          <pc:sldMk cId="1670546345" sldId="329"/>
        </pc:sldMkLst>
      </pc:sldChg>
      <pc:sldChg chg="del">
        <pc:chgData name="Wei Li" userId="fae33518c2e5a771" providerId="LiveId" clId="{772F60C6-D13D-4DEC-9DEF-BCE350EFD7F4}" dt="2022-05-29T02:57:45.088" v="49" actId="47"/>
        <pc:sldMkLst>
          <pc:docMk/>
          <pc:sldMk cId="1241791555" sldId="330"/>
        </pc:sldMkLst>
      </pc:sldChg>
      <pc:sldChg chg="del">
        <pc:chgData name="Wei Li" userId="fae33518c2e5a771" providerId="LiveId" clId="{772F60C6-D13D-4DEC-9DEF-BCE350EFD7F4}" dt="2022-05-29T02:57:45.088" v="49" actId="47"/>
        <pc:sldMkLst>
          <pc:docMk/>
          <pc:sldMk cId="644218457" sldId="331"/>
        </pc:sldMkLst>
      </pc:sldChg>
      <pc:sldChg chg="del">
        <pc:chgData name="Wei Li" userId="fae33518c2e5a771" providerId="LiveId" clId="{772F60C6-D13D-4DEC-9DEF-BCE350EFD7F4}" dt="2022-05-29T02:57:45.088" v="49" actId="47"/>
        <pc:sldMkLst>
          <pc:docMk/>
          <pc:sldMk cId="478846144" sldId="332"/>
        </pc:sldMkLst>
      </pc:sldChg>
      <pc:sldChg chg="del">
        <pc:chgData name="Wei Li" userId="fae33518c2e5a771" providerId="LiveId" clId="{772F60C6-D13D-4DEC-9DEF-BCE350EFD7F4}" dt="2022-05-29T02:57:45.088" v="49" actId="47"/>
        <pc:sldMkLst>
          <pc:docMk/>
          <pc:sldMk cId="372885346" sldId="333"/>
        </pc:sldMkLst>
      </pc:sldChg>
      <pc:sldChg chg="del">
        <pc:chgData name="Wei Li" userId="fae33518c2e5a771" providerId="LiveId" clId="{772F60C6-D13D-4DEC-9DEF-BCE350EFD7F4}" dt="2022-05-29T02:57:45.088" v="49" actId="47"/>
        <pc:sldMkLst>
          <pc:docMk/>
          <pc:sldMk cId="328160517" sldId="334"/>
        </pc:sldMkLst>
      </pc:sldChg>
      <pc:sldChg chg="del">
        <pc:chgData name="Wei Li" userId="fae33518c2e5a771" providerId="LiveId" clId="{772F60C6-D13D-4DEC-9DEF-BCE350EFD7F4}" dt="2022-05-29T02:57:45.088" v="49" actId="47"/>
        <pc:sldMkLst>
          <pc:docMk/>
          <pc:sldMk cId="1979582817" sldId="335"/>
        </pc:sldMkLst>
      </pc:sldChg>
      <pc:sldChg chg="del">
        <pc:chgData name="Wei Li" userId="fae33518c2e5a771" providerId="LiveId" clId="{772F60C6-D13D-4DEC-9DEF-BCE350EFD7F4}" dt="2022-05-29T02:57:45.088" v="49" actId="47"/>
        <pc:sldMkLst>
          <pc:docMk/>
          <pc:sldMk cId="977568811" sldId="336"/>
        </pc:sldMkLst>
      </pc:sldChg>
      <pc:sldChg chg="del">
        <pc:chgData name="Wei Li" userId="fae33518c2e5a771" providerId="LiveId" clId="{772F60C6-D13D-4DEC-9DEF-BCE350EFD7F4}" dt="2022-05-29T02:57:45.088" v="49" actId="47"/>
        <pc:sldMkLst>
          <pc:docMk/>
          <pc:sldMk cId="289484715" sldId="337"/>
        </pc:sldMkLst>
      </pc:sldChg>
      <pc:sldChg chg="del">
        <pc:chgData name="Wei Li" userId="fae33518c2e5a771" providerId="LiveId" clId="{772F60C6-D13D-4DEC-9DEF-BCE350EFD7F4}" dt="2022-05-29T02:57:45.088" v="49" actId="47"/>
        <pc:sldMkLst>
          <pc:docMk/>
          <pc:sldMk cId="1505120354" sldId="338"/>
        </pc:sldMkLst>
      </pc:sldChg>
      <pc:sldChg chg="del">
        <pc:chgData name="Wei Li" userId="fae33518c2e5a771" providerId="LiveId" clId="{772F60C6-D13D-4DEC-9DEF-BCE350EFD7F4}" dt="2022-05-29T02:57:45.088" v="49" actId="47"/>
        <pc:sldMkLst>
          <pc:docMk/>
          <pc:sldMk cId="539325800" sldId="339"/>
        </pc:sldMkLst>
      </pc:sldChg>
      <pc:sldChg chg="del">
        <pc:chgData name="Wei Li" userId="fae33518c2e5a771" providerId="LiveId" clId="{772F60C6-D13D-4DEC-9DEF-BCE350EFD7F4}" dt="2022-05-29T02:59:06.113" v="50" actId="47"/>
        <pc:sldMkLst>
          <pc:docMk/>
          <pc:sldMk cId="1588781515" sldId="340"/>
        </pc:sldMkLst>
      </pc:sldChg>
      <pc:sldChg chg="del">
        <pc:chgData name="Wei Li" userId="fae33518c2e5a771" providerId="LiveId" clId="{772F60C6-D13D-4DEC-9DEF-BCE350EFD7F4}" dt="2022-05-29T02:59:06.113" v="50" actId="47"/>
        <pc:sldMkLst>
          <pc:docMk/>
          <pc:sldMk cId="1306533897" sldId="341"/>
        </pc:sldMkLst>
      </pc:sldChg>
      <pc:sldChg chg="del">
        <pc:chgData name="Wei Li" userId="fae33518c2e5a771" providerId="LiveId" clId="{772F60C6-D13D-4DEC-9DEF-BCE350EFD7F4}" dt="2022-05-29T02:55:22.443" v="47" actId="47"/>
        <pc:sldMkLst>
          <pc:docMk/>
          <pc:sldMk cId="3818544685" sldId="539"/>
        </pc:sldMkLst>
      </pc:sldChg>
      <pc:sldChg chg="del">
        <pc:chgData name="Wei Li" userId="fae33518c2e5a771" providerId="LiveId" clId="{772F60C6-D13D-4DEC-9DEF-BCE350EFD7F4}" dt="2022-05-29T02:55:22.443" v="47" actId="47"/>
        <pc:sldMkLst>
          <pc:docMk/>
          <pc:sldMk cId="3822667065" sldId="540"/>
        </pc:sldMkLst>
      </pc:sldChg>
      <pc:sldChg chg="addSp delSp modSp mod">
        <pc:chgData name="Wei Li" userId="fae33518c2e5a771" providerId="LiveId" clId="{772F60C6-D13D-4DEC-9DEF-BCE350EFD7F4}" dt="2022-05-29T02:51:48.533" v="22" actId="14100"/>
        <pc:sldMkLst>
          <pc:docMk/>
          <pc:sldMk cId="2057496175" sldId="558"/>
        </pc:sldMkLst>
        <pc:spChg chg="del">
          <ac:chgData name="Wei Li" userId="fae33518c2e5a771" providerId="LiveId" clId="{772F60C6-D13D-4DEC-9DEF-BCE350EFD7F4}" dt="2022-05-29T02:51:13.044" v="7" actId="478"/>
          <ac:spMkLst>
            <pc:docMk/>
            <pc:sldMk cId="2057496175" sldId="558"/>
            <ac:spMk id="3" creationId="{00000000-0000-0000-0000-000000000000}"/>
          </ac:spMkLst>
        </pc:spChg>
        <pc:spChg chg="mod">
          <ac:chgData name="Wei Li" userId="fae33518c2e5a771" providerId="LiveId" clId="{772F60C6-D13D-4DEC-9DEF-BCE350EFD7F4}" dt="2022-05-29T02:49:27.884" v="6" actId="20577"/>
          <ac:spMkLst>
            <pc:docMk/>
            <pc:sldMk cId="2057496175" sldId="558"/>
            <ac:spMk id="4" creationId="{BC469ECC-02FE-4001-960D-B4D0BDEF3D95}"/>
          </ac:spMkLst>
        </pc:spChg>
        <pc:spChg chg="add del mod">
          <ac:chgData name="Wei Li" userId="fae33518c2e5a771" providerId="LiveId" clId="{772F60C6-D13D-4DEC-9DEF-BCE350EFD7F4}" dt="2022-05-29T02:51:19.739" v="8" actId="478"/>
          <ac:spMkLst>
            <pc:docMk/>
            <pc:sldMk cId="2057496175" sldId="558"/>
            <ac:spMk id="5" creationId="{19FFCD5B-713A-DA0A-98EA-B818807FC5E6}"/>
          </ac:spMkLst>
        </pc:spChg>
        <pc:spChg chg="mod">
          <ac:chgData name="Wei Li" userId="fae33518c2e5a771" providerId="LiveId" clId="{772F60C6-D13D-4DEC-9DEF-BCE350EFD7F4}" dt="2022-05-29T02:51:48.533" v="22" actId="14100"/>
          <ac:spMkLst>
            <pc:docMk/>
            <pc:sldMk cId="2057496175" sldId="558"/>
            <ac:spMk id="6" creationId="{00000000-0000-0000-0000-000000000000}"/>
          </ac:spMkLst>
        </pc:spChg>
      </pc:sldChg>
      <pc:sldChg chg="del">
        <pc:chgData name="Wei Li" userId="fae33518c2e5a771" providerId="LiveId" clId="{772F60C6-D13D-4DEC-9DEF-BCE350EFD7F4}" dt="2022-05-29T02:55:57.360" v="48" actId="47"/>
        <pc:sldMkLst>
          <pc:docMk/>
          <pc:sldMk cId="1059442391" sldId="572"/>
        </pc:sldMkLst>
      </pc:sldChg>
      <pc:sldChg chg="del">
        <pc:chgData name="Wei Li" userId="fae33518c2e5a771" providerId="LiveId" clId="{772F60C6-D13D-4DEC-9DEF-BCE350EFD7F4}" dt="2022-05-29T02:55:22.443" v="47" actId="47"/>
        <pc:sldMkLst>
          <pc:docMk/>
          <pc:sldMk cId="2105565174" sldId="585"/>
        </pc:sldMkLst>
      </pc:sldChg>
      <pc:sldChg chg="del">
        <pc:chgData name="Wei Li" userId="fae33518c2e5a771" providerId="LiveId" clId="{772F60C6-D13D-4DEC-9DEF-BCE350EFD7F4}" dt="2022-05-29T02:55:22.443" v="47" actId="47"/>
        <pc:sldMkLst>
          <pc:docMk/>
          <pc:sldMk cId="3167571595" sldId="586"/>
        </pc:sldMkLst>
      </pc:sldChg>
      <pc:sldChg chg="del">
        <pc:chgData name="Wei Li" userId="fae33518c2e5a771" providerId="LiveId" clId="{772F60C6-D13D-4DEC-9DEF-BCE350EFD7F4}" dt="2022-05-29T02:55:22.443" v="47" actId="47"/>
        <pc:sldMkLst>
          <pc:docMk/>
          <pc:sldMk cId="389261717" sldId="587"/>
        </pc:sldMkLst>
      </pc:sldChg>
      <pc:sldChg chg="del">
        <pc:chgData name="Wei Li" userId="fae33518c2e5a771" providerId="LiveId" clId="{772F60C6-D13D-4DEC-9DEF-BCE350EFD7F4}" dt="2022-05-29T02:55:22.443" v="47" actId="47"/>
        <pc:sldMkLst>
          <pc:docMk/>
          <pc:sldMk cId="1258508344" sldId="590"/>
        </pc:sldMkLst>
      </pc:sldChg>
      <pc:sldChg chg="del">
        <pc:chgData name="Wei Li" userId="fae33518c2e5a771" providerId="LiveId" clId="{772F60C6-D13D-4DEC-9DEF-BCE350EFD7F4}" dt="2022-05-29T02:55:22.443" v="47" actId="47"/>
        <pc:sldMkLst>
          <pc:docMk/>
          <pc:sldMk cId="815424724" sldId="591"/>
        </pc:sldMkLst>
      </pc:sldChg>
      <pc:sldChg chg="del">
        <pc:chgData name="Wei Li" userId="fae33518c2e5a771" providerId="LiveId" clId="{772F60C6-D13D-4DEC-9DEF-BCE350EFD7F4}" dt="2022-05-29T02:55:22.443" v="47" actId="47"/>
        <pc:sldMkLst>
          <pc:docMk/>
          <pc:sldMk cId="464344163" sldId="596"/>
        </pc:sldMkLst>
      </pc:sldChg>
      <pc:sldChg chg="del">
        <pc:chgData name="Wei Li" userId="fae33518c2e5a771" providerId="LiveId" clId="{772F60C6-D13D-4DEC-9DEF-BCE350EFD7F4}" dt="2022-05-29T02:55:22.443" v="47" actId="47"/>
        <pc:sldMkLst>
          <pc:docMk/>
          <pc:sldMk cId="142116822" sldId="597"/>
        </pc:sldMkLst>
      </pc:sldChg>
      <pc:sldChg chg="del">
        <pc:chgData name="Wei Li" userId="fae33518c2e5a771" providerId="LiveId" clId="{772F60C6-D13D-4DEC-9DEF-BCE350EFD7F4}" dt="2022-05-29T02:55:22.443" v="47" actId="47"/>
        <pc:sldMkLst>
          <pc:docMk/>
          <pc:sldMk cId="2566989546" sldId="598"/>
        </pc:sldMkLst>
      </pc:sldChg>
      <pc:sldChg chg="modSp mod">
        <pc:chgData name="Wei Li" userId="fae33518c2e5a771" providerId="LiveId" clId="{772F60C6-D13D-4DEC-9DEF-BCE350EFD7F4}" dt="2022-05-29T02:53:14.410" v="26" actId="113"/>
        <pc:sldMkLst>
          <pc:docMk/>
          <pc:sldMk cId="1460524145" sldId="790"/>
        </pc:sldMkLst>
        <pc:spChg chg="mod">
          <ac:chgData name="Wei Li" userId="fae33518c2e5a771" providerId="LiveId" clId="{772F60C6-D13D-4DEC-9DEF-BCE350EFD7F4}" dt="2022-05-29T02:53:14.410" v="26" actId="113"/>
          <ac:spMkLst>
            <pc:docMk/>
            <pc:sldMk cId="1460524145" sldId="790"/>
            <ac:spMk id="3" creationId="{00000000-0000-0000-0000-000000000000}"/>
          </ac:spMkLst>
        </pc:spChg>
      </pc:sldChg>
      <pc:sldChg chg="modSp mod">
        <pc:chgData name="Wei Li" userId="fae33518c2e5a771" providerId="LiveId" clId="{772F60C6-D13D-4DEC-9DEF-BCE350EFD7F4}" dt="2022-05-29T02:54:16.255" v="38" actId="20577"/>
        <pc:sldMkLst>
          <pc:docMk/>
          <pc:sldMk cId="4265739660" sldId="791"/>
        </pc:sldMkLst>
        <pc:spChg chg="mod">
          <ac:chgData name="Wei Li" userId="fae33518c2e5a771" providerId="LiveId" clId="{772F60C6-D13D-4DEC-9DEF-BCE350EFD7F4}" dt="2022-05-29T02:54:16.255" v="38" actId="20577"/>
          <ac:spMkLst>
            <pc:docMk/>
            <pc:sldMk cId="4265739660" sldId="791"/>
            <ac:spMk id="2" creationId="{00000000-0000-0000-0000-000000000000}"/>
          </ac:spMkLst>
        </pc:spChg>
        <pc:spChg chg="mod">
          <ac:chgData name="Wei Li" userId="fae33518c2e5a771" providerId="LiveId" clId="{772F60C6-D13D-4DEC-9DEF-BCE350EFD7F4}" dt="2022-05-29T02:54:10.367" v="33"/>
          <ac:spMkLst>
            <pc:docMk/>
            <pc:sldMk cId="4265739660" sldId="791"/>
            <ac:spMk id="14337" creationId="{00000000-0000-0000-0000-000000000000}"/>
          </ac:spMkLst>
        </pc:spChg>
      </pc:sldChg>
      <pc:sldChg chg="modSp mod">
        <pc:chgData name="Wei Li" userId="fae33518c2e5a771" providerId="LiveId" clId="{772F60C6-D13D-4DEC-9DEF-BCE350EFD7F4}" dt="2022-05-29T03:00:08.167" v="52"/>
        <pc:sldMkLst>
          <pc:docMk/>
          <pc:sldMk cId="3663144786" sldId="924"/>
        </pc:sldMkLst>
        <pc:spChg chg="mod">
          <ac:chgData name="Wei Li" userId="fae33518c2e5a771" providerId="LiveId" clId="{772F60C6-D13D-4DEC-9DEF-BCE350EFD7F4}" dt="2022-05-29T03:00:08.167" v="52"/>
          <ac:spMkLst>
            <pc:docMk/>
            <pc:sldMk cId="3663144786" sldId="924"/>
            <ac:spMk id="5" creationId="{00000000-0000-0000-0000-000000000000}"/>
          </ac:spMkLst>
        </pc:spChg>
      </pc:sldChg>
      <pc:sldChg chg="modSp mod">
        <pc:chgData name="Wei Li" userId="fae33518c2e5a771" providerId="LiveId" clId="{772F60C6-D13D-4DEC-9DEF-BCE350EFD7F4}" dt="2022-05-29T03:00:24.224" v="55"/>
        <pc:sldMkLst>
          <pc:docMk/>
          <pc:sldMk cId="3564792337" sldId="1130"/>
        </pc:sldMkLst>
        <pc:spChg chg="mod">
          <ac:chgData name="Wei Li" userId="fae33518c2e5a771" providerId="LiveId" clId="{772F60C6-D13D-4DEC-9DEF-BCE350EFD7F4}" dt="2022-05-29T03:00:24.224" v="55"/>
          <ac:spMkLst>
            <pc:docMk/>
            <pc:sldMk cId="3564792337" sldId="1130"/>
            <ac:spMk id="5" creationId="{00000000-0000-0000-0000-000000000000}"/>
          </ac:spMkLst>
        </pc:spChg>
      </pc:sldChg>
      <pc:sldChg chg="modSp mod">
        <pc:chgData name="Wei Li" userId="fae33518c2e5a771" providerId="LiveId" clId="{772F60C6-D13D-4DEC-9DEF-BCE350EFD7F4}" dt="2022-05-29T03:00:42.101" v="58"/>
        <pc:sldMkLst>
          <pc:docMk/>
          <pc:sldMk cId="546204929" sldId="1272"/>
        </pc:sldMkLst>
        <pc:spChg chg="mod">
          <ac:chgData name="Wei Li" userId="fae33518c2e5a771" providerId="LiveId" clId="{772F60C6-D13D-4DEC-9DEF-BCE350EFD7F4}" dt="2022-05-29T03:00:42.101" v="58"/>
          <ac:spMkLst>
            <pc:docMk/>
            <pc:sldMk cId="546204929" sldId="1272"/>
            <ac:spMk id="5" creationId="{00000000-0000-0000-0000-000000000000}"/>
          </ac:spMkLst>
        </pc:spChg>
      </pc:sldChg>
      <pc:sldChg chg="modSp mod">
        <pc:chgData name="Wei Li" userId="fae33518c2e5a771" providerId="LiveId" clId="{772F60C6-D13D-4DEC-9DEF-BCE350EFD7F4}" dt="2022-05-29T03:01:19.109" v="64"/>
        <pc:sldMkLst>
          <pc:docMk/>
          <pc:sldMk cId="3249097023" sldId="1453"/>
        </pc:sldMkLst>
        <pc:spChg chg="mod">
          <ac:chgData name="Wei Li" userId="fae33518c2e5a771" providerId="LiveId" clId="{772F60C6-D13D-4DEC-9DEF-BCE350EFD7F4}" dt="2022-05-29T03:01:19.109" v="64"/>
          <ac:spMkLst>
            <pc:docMk/>
            <pc:sldMk cId="3249097023" sldId="1453"/>
            <ac:spMk id="5" creationId="{00000000-0000-0000-0000-000000000000}"/>
          </ac:spMkLst>
        </pc:spChg>
      </pc:sldChg>
      <pc:sldChg chg="del">
        <pc:chgData name="Wei Li" userId="fae33518c2e5a771" providerId="LiveId" clId="{772F60C6-D13D-4DEC-9DEF-BCE350EFD7F4}" dt="2022-05-29T03:02:01.371" v="71" actId="2696"/>
        <pc:sldMkLst>
          <pc:docMk/>
          <pc:sldMk cId="1066500669" sldId="1454"/>
        </pc:sldMkLst>
      </pc:sldChg>
      <pc:sldChg chg="del">
        <pc:chgData name="Wei Li" userId="fae33518c2e5a771" providerId="LiveId" clId="{772F60C6-D13D-4DEC-9DEF-BCE350EFD7F4}" dt="2022-05-29T03:02:29.121" v="72" actId="47"/>
        <pc:sldMkLst>
          <pc:docMk/>
          <pc:sldMk cId="1793582329" sldId="1456"/>
        </pc:sldMkLst>
      </pc:sldChg>
      <pc:sldChg chg="del">
        <pc:chgData name="Wei Li" userId="fae33518c2e5a771" providerId="LiveId" clId="{772F60C6-D13D-4DEC-9DEF-BCE350EFD7F4}" dt="2022-05-29T03:02:31.120" v="73" actId="47"/>
        <pc:sldMkLst>
          <pc:docMk/>
          <pc:sldMk cId="1846390111" sldId="1522"/>
        </pc:sldMkLst>
      </pc:sldChg>
      <pc:sldChg chg="del">
        <pc:chgData name="Wei Li" userId="fae33518c2e5a771" providerId="LiveId" clId="{772F60C6-D13D-4DEC-9DEF-BCE350EFD7F4}" dt="2022-05-29T02:57:45.088" v="49" actId="47"/>
        <pc:sldMkLst>
          <pc:docMk/>
          <pc:sldMk cId="2512551562" sldId="1584"/>
        </pc:sldMkLst>
      </pc:sldChg>
      <pc:sldChg chg="del">
        <pc:chgData name="Wei Li" userId="fae33518c2e5a771" providerId="LiveId" clId="{772F60C6-D13D-4DEC-9DEF-BCE350EFD7F4}" dt="2022-05-29T02:57:45.088" v="49" actId="47"/>
        <pc:sldMkLst>
          <pc:docMk/>
          <pc:sldMk cId="4103961552" sldId="1585"/>
        </pc:sldMkLst>
      </pc:sldChg>
      <pc:sldChg chg="modSp mod">
        <pc:chgData name="Wei Li" userId="fae33518c2e5a771" providerId="LiveId" clId="{772F60C6-D13D-4DEC-9DEF-BCE350EFD7F4}" dt="2022-05-29T02:54:36.688" v="45" actId="255"/>
        <pc:sldMkLst>
          <pc:docMk/>
          <pc:sldMk cId="1795980014" sldId="1586"/>
        </pc:sldMkLst>
        <pc:spChg chg="mod">
          <ac:chgData name="Wei Li" userId="fae33518c2e5a771" providerId="LiveId" clId="{772F60C6-D13D-4DEC-9DEF-BCE350EFD7F4}" dt="2022-05-29T02:54:24.241" v="43" actId="20577"/>
          <ac:spMkLst>
            <pc:docMk/>
            <pc:sldMk cId="1795980014" sldId="1586"/>
            <ac:spMk id="2" creationId="{00000000-0000-0000-0000-000000000000}"/>
          </ac:spMkLst>
        </pc:spChg>
        <pc:spChg chg="mod">
          <ac:chgData name="Wei Li" userId="fae33518c2e5a771" providerId="LiveId" clId="{772F60C6-D13D-4DEC-9DEF-BCE350EFD7F4}" dt="2022-05-29T02:54:36.688" v="45" actId="255"/>
          <ac:spMkLst>
            <pc:docMk/>
            <pc:sldMk cId="1795980014" sldId="1586"/>
            <ac:spMk id="14337" creationId="{00000000-0000-0000-0000-000000000000}"/>
          </ac:spMkLst>
        </pc:spChg>
      </pc:sldChg>
      <pc:sldChg chg="del">
        <pc:chgData name="Wei Li" userId="fae33518c2e5a771" providerId="LiveId" clId="{772F60C6-D13D-4DEC-9DEF-BCE350EFD7F4}" dt="2022-05-29T02:54:49.926" v="46" actId="47"/>
        <pc:sldMkLst>
          <pc:docMk/>
          <pc:sldMk cId="2395156631" sldId="1587"/>
        </pc:sldMkLst>
      </pc:sldChg>
      <pc:sldChg chg="modSp add mod">
        <pc:chgData name="Wei Li" userId="fae33518c2e5a771" providerId="LiveId" clId="{772F60C6-D13D-4DEC-9DEF-BCE350EFD7F4}" dt="2022-05-29T03:01:44.187" v="70" actId="27636"/>
        <pc:sldMkLst>
          <pc:docMk/>
          <pc:sldMk cId="215324166" sldId="1597"/>
        </pc:sldMkLst>
        <pc:spChg chg="mod">
          <ac:chgData name="Wei Li" userId="fae33518c2e5a771" providerId="LiveId" clId="{772F60C6-D13D-4DEC-9DEF-BCE350EFD7F4}" dt="2022-05-29T03:01:44.187" v="70" actId="27636"/>
          <ac:spMkLst>
            <pc:docMk/>
            <pc:sldMk cId="215324166" sldId="1597"/>
            <ac:spMk id="5" creationId="{00000000-0000-0000-0000-000000000000}"/>
          </ac:spMkLst>
        </pc:spChg>
      </pc:sldChg>
      <pc:sldMasterChg chg="delSldLayout">
        <pc:chgData name="Wei Li" userId="fae33518c2e5a771" providerId="LiveId" clId="{772F60C6-D13D-4DEC-9DEF-BCE350EFD7F4}" dt="2022-05-29T02:57:45.088" v="49" actId="47"/>
        <pc:sldMasterMkLst>
          <pc:docMk/>
          <pc:sldMasterMk cId="111174519" sldId="2147487898"/>
        </pc:sldMasterMkLst>
        <pc:sldLayoutChg chg="del">
          <pc:chgData name="Wei Li" userId="fae33518c2e5a771" providerId="LiveId" clId="{772F60C6-D13D-4DEC-9DEF-BCE350EFD7F4}" dt="2022-05-29T02:57:45.088" v="49" actId="47"/>
          <pc:sldLayoutMkLst>
            <pc:docMk/>
            <pc:sldMasterMk cId="111174519" sldId="2147487898"/>
            <pc:sldLayoutMk cId="3481673982" sldId="2147487900"/>
          </pc:sldLayoutMkLst>
        </pc:sldLayoutChg>
        <pc:sldLayoutChg chg="del">
          <pc:chgData name="Wei Li" userId="fae33518c2e5a771" providerId="LiveId" clId="{772F60C6-D13D-4DEC-9DEF-BCE350EFD7F4}" dt="2022-05-29T02:57:45.088" v="49" actId="47"/>
          <pc:sldLayoutMkLst>
            <pc:docMk/>
            <pc:sldMasterMk cId="111174519" sldId="2147487898"/>
            <pc:sldLayoutMk cId="772826555" sldId="2147487901"/>
          </pc:sldLayoutMkLst>
        </pc:sldLayoutChg>
      </pc:sldMasterChg>
      <pc:sldMasterChg chg="del delSldLayout">
        <pc:chgData name="Wei Li" userId="fae33518c2e5a771" providerId="LiveId" clId="{772F60C6-D13D-4DEC-9DEF-BCE350EFD7F4}" dt="2022-05-29T02:59:06.113" v="50" actId="47"/>
        <pc:sldMasterMkLst>
          <pc:docMk/>
          <pc:sldMasterMk cId="3687225963" sldId="2147487910"/>
        </pc:sldMasterMkLst>
        <pc:sldLayoutChg chg="del">
          <pc:chgData name="Wei Li" userId="fae33518c2e5a771" providerId="LiveId" clId="{772F60C6-D13D-4DEC-9DEF-BCE350EFD7F4}" dt="2022-05-29T02:59:06.113" v="50" actId="47"/>
          <pc:sldLayoutMkLst>
            <pc:docMk/>
            <pc:sldMasterMk cId="3687225963" sldId="2147487910"/>
            <pc:sldLayoutMk cId="2015314572" sldId="2147487911"/>
          </pc:sldLayoutMkLst>
        </pc:sldLayoutChg>
        <pc:sldLayoutChg chg="del">
          <pc:chgData name="Wei Li" userId="fae33518c2e5a771" providerId="LiveId" clId="{772F60C6-D13D-4DEC-9DEF-BCE350EFD7F4}" dt="2022-05-29T02:59:06.113" v="50" actId="47"/>
          <pc:sldLayoutMkLst>
            <pc:docMk/>
            <pc:sldMasterMk cId="3687225963" sldId="2147487910"/>
            <pc:sldLayoutMk cId="1871698485" sldId="2147487912"/>
          </pc:sldLayoutMkLst>
        </pc:sldLayoutChg>
        <pc:sldLayoutChg chg="del">
          <pc:chgData name="Wei Li" userId="fae33518c2e5a771" providerId="LiveId" clId="{772F60C6-D13D-4DEC-9DEF-BCE350EFD7F4}" dt="2022-05-29T02:59:06.113" v="50" actId="47"/>
          <pc:sldLayoutMkLst>
            <pc:docMk/>
            <pc:sldMasterMk cId="3687225963" sldId="2147487910"/>
            <pc:sldLayoutMk cId="1523694930" sldId="2147487913"/>
          </pc:sldLayoutMkLst>
        </pc:sldLayoutChg>
        <pc:sldLayoutChg chg="del">
          <pc:chgData name="Wei Li" userId="fae33518c2e5a771" providerId="LiveId" clId="{772F60C6-D13D-4DEC-9DEF-BCE350EFD7F4}" dt="2022-05-29T02:59:06.113" v="50" actId="47"/>
          <pc:sldLayoutMkLst>
            <pc:docMk/>
            <pc:sldMasterMk cId="3687225963" sldId="2147487910"/>
            <pc:sldLayoutMk cId="1570986103" sldId="2147487914"/>
          </pc:sldLayoutMkLst>
        </pc:sldLayoutChg>
        <pc:sldLayoutChg chg="del">
          <pc:chgData name="Wei Li" userId="fae33518c2e5a771" providerId="LiveId" clId="{772F60C6-D13D-4DEC-9DEF-BCE350EFD7F4}" dt="2022-05-29T02:59:06.113" v="50" actId="47"/>
          <pc:sldLayoutMkLst>
            <pc:docMk/>
            <pc:sldMasterMk cId="3687225963" sldId="2147487910"/>
            <pc:sldLayoutMk cId="2510246761" sldId="2147487915"/>
          </pc:sldLayoutMkLst>
        </pc:sldLayoutChg>
        <pc:sldLayoutChg chg="del">
          <pc:chgData name="Wei Li" userId="fae33518c2e5a771" providerId="LiveId" clId="{772F60C6-D13D-4DEC-9DEF-BCE350EFD7F4}" dt="2022-05-29T02:59:06.113" v="50" actId="47"/>
          <pc:sldLayoutMkLst>
            <pc:docMk/>
            <pc:sldMasterMk cId="3687225963" sldId="2147487910"/>
            <pc:sldLayoutMk cId="911223355" sldId="2147487916"/>
          </pc:sldLayoutMkLst>
        </pc:sldLayoutChg>
        <pc:sldLayoutChg chg="del">
          <pc:chgData name="Wei Li" userId="fae33518c2e5a771" providerId="LiveId" clId="{772F60C6-D13D-4DEC-9DEF-BCE350EFD7F4}" dt="2022-05-29T02:59:06.113" v="50" actId="47"/>
          <pc:sldLayoutMkLst>
            <pc:docMk/>
            <pc:sldMasterMk cId="3687225963" sldId="2147487910"/>
            <pc:sldLayoutMk cId="790019055" sldId="2147487917"/>
          </pc:sldLayoutMkLst>
        </pc:sldLayoutChg>
        <pc:sldLayoutChg chg="del">
          <pc:chgData name="Wei Li" userId="fae33518c2e5a771" providerId="LiveId" clId="{772F60C6-D13D-4DEC-9DEF-BCE350EFD7F4}" dt="2022-05-29T02:59:06.113" v="50" actId="47"/>
          <pc:sldLayoutMkLst>
            <pc:docMk/>
            <pc:sldMasterMk cId="3687225963" sldId="2147487910"/>
            <pc:sldLayoutMk cId="3350764641" sldId="2147487918"/>
          </pc:sldLayoutMkLst>
        </pc:sldLayoutChg>
        <pc:sldLayoutChg chg="del">
          <pc:chgData name="Wei Li" userId="fae33518c2e5a771" providerId="LiveId" clId="{772F60C6-D13D-4DEC-9DEF-BCE350EFD7F4}" dt="2022-05-29T02:59:06.113" v="50" actId="47"/>
          <pc:sldLayoutMkLst>
            <pc:docMk/>
            <pc:sldMasterMk cId="3687225963" sldId="2147487910"/>
            <pc:sldLayoutMk cId="1170755138" sldId="2147487919"/>
          </pc:sldLayoutMkLst>
        </pc:sldLayoutChg>
        <pc:sldLayoutChg chg="del">
          <pc:chgData name="Wei Li" userId="fae33518c2e5a771" providerId="LiveId" clId="{772F60C6-D13D-4DEC-9DEF-BCE350EFD7F4}" dt="2022-05-29T02:59:06.113" v="50" actId="47"/>
          <pc:sldLayoutMkLst>
            <pc:docMk/>
            <pc:sldMasterMk cId="3687225963" sldId="2147487910"/>
            <pc:sldLayoutMk cId="462031834" sldId="2147487920"/>
          </pc:sldLayoutMkLst>
        </pc:sldLayoutChg>
        <pc:sldLayoutChg chg="del">
          <pc:chgData name="Wei Li" userId="fae33518c2e5a771" providerId="LiveId" clId="{772F60C6-D13D-4DEC-9DEF-BCE350EFD7F4}" dt="2022-05-29T02:59:06.113" v="50" actId="47"/>
          <pc:sldLayoutMkLst>
            <pc:docMk/>
            <pc:sldMasterMk cId="3687225963" sldId="2147487910"/>
            <pc:sldLayoutMk cId="1277364727" sldId="2147487921"/>
          </pc:sldLayoutMkLst>
        </pc:sldLayoutChg>
      </pc:sldMasterChg>
      <pc:sldMasterChg chg="del delSldLayout">
        <pc:chgData name="Wei Li" userId="fae33518c2e5a771" providerId="LiveId" clId="{772F60C6-D13D-4DEC-9DEF-BCE350EFD7F4}" dt="2022-05-29T02:57:45.088" v="49" actId="47"/>
        <pc:sldMasterMkLst>
          <pc:docMk/>
          <pc:sldMasterMk cId="3420262642" sldId="2147487922"/>
        </pc:sldMasterMkLst>
        <pc:sldLayoutChg chg="del">
          <pc:chgData name="Wei Li" userId="fae33518c2e5a771" providerId="LiveId" clId="{772F60C6-D13D-4DEC-9DEF-BCE350EFD7F4}" dt="2022-05-29T02:57:45.088" v="49" actId="47"/>
          <pc:sldLayoutMkLst>
            <pc:docMk/>
            <pc:sldMasterMk cId="3420262642" sldId="2147487922"/>
            <pc:sldLayoutMk cId="3722695201" sldId="2147487923"/>
          </pc:sldLayoutMkLst>
        </pc:sldLayoutChg>
        <pc:sldLayoutChg chg="del">
          <pc:chgData name="Wei Li" userId="fae33518c2e5a771" providerId="LiveId" clId="{772F60C6-D13D-4DEC-9DEF-BCE350EFD7F4}" dt="2022-05-29T02:57:45.088" v="49" actId="47"/>
          <pc:sldLayoutMkLst>
            <pc:docMk/>
            <pc:sldMasterMk cId="3420262642" sldId="2147487922"/>
            <pc:sldLayoutMk cId="2664905376" sldId="2147487924"/>
          </pc:sldLayoutMkLst>
        </pc:sldLayoutChg>
        <pc:sldLayoutChg chg="del">
          <pc:chgData name="Wei Li" userId="fae33518c2e5a771" providerId="LiveId" clId="{772F60C6-D13D-4DEC-9DEF-BCE350EFD7F4}" dt="2022-05-29T02:57:45.088" v="49" actId="47"/>
          <pc:sldLayoutMkLst>
            <pc:docMk/>
            <pc:sldMasterMk cId="3420262642" sldId="2147487922"/>
            <pc:sldLayoutMk cId="875384802" sldId="2147487925"/>
          </pc:sldLayoutMkLst>
        </pc:sldLayoutChg>
        <pc:sldLayoutChg chg="del">
          <pc:chgData name="Wei Li" userId="fae33518c2e5a771" providerId="LiveId" clId="{772F60C6-D13D-4DEC-9DEF-BCE350EFD7F4}" dt="2022-05-29T02:57:45.088" v="49" actId="47"/>
          <pc:sldLayoutMkLst>
            <pc:docMk/>
            <pc:sldMasterMk cId="3420262642" sldId="2147487922"/>
            <pc:sldLayoutMk cId="721469674" sldId="2147487926"/>
          </pc:sldLayoutMkLst>
        </pc:sldLayoutChg>
        <pc:sldLayoutChg chg="del">
          <pc:chgData name="Wei Li" userId="fae33518c2e5a771" providerId="LiveId" clId="{772F60C6-D13D-4DEC-9DEF-BCE350EFD7F4}" dt="2022-05-29T02:57:45.088" v="49" actId="47"/>
          <pc:sldLayoutMkLst>
            <pc:docMk/>
            <pc:sldMasterMk cId="3420262642" sldId="2147487922"/>
            <pc:sldLayoutMk cId="3926843863" sldId="2147487927"/>
          </pc:sldLayoutMkLst>
        </pc:sldLayoutChg>
        <pc:sldLayoutChg chg="del">
          <pc:chgData name="Wei Li" userId="fae33518c2e5a771" providerId="LiveId" clId="{772F60C6-D13D-4DEC-9DEF-BCE350EFD7F4}" dt="2022-05-29T02:57:45.088" v="49" actId="47"/>
          <pc:sldLayoutMkLst>
            <pc:docMk/>
            <pc:sldMasterMk cId="3420262642" sldId="2147487922"/>
            <pc:sldLayoutMk cId="2673506748" sldId="2147487928"/>
          </pc:sldLayoutMkLst>
        </pc:sldLayoutChg>
        <pc:sldLayoutChg chg="del">
          <pc:chgData name="Wei Li" userId="fae33518c2e5a771" providerId="LiveId" clId="{772F60C6-D13D-4DEC-9DEF-BCE350EFD7F4}" dt="2022-05-29T02:57:45.088" v="49" actId="47"/>
          <pc:sldLayoutMkLst>
            <pc:docMk/>
            <pc:sldMasterMk cId="3420262642" sldId="2147487922"/>
            <pc:sldLayoutMk cId="2102434610" sldId="2147487929"/>
          </pc:sldLayoutMkLst>
        </pc:sldLayoutChg>
        <pc:sldLayoutChg chg="del">
          <pc:chgData name="Wei Li" userId="fae33518c2e5a771" providerId="LiveId" clId="{772F60C6-D13D-4DEC-9DEF-BCE350EFD7F4}" dt="2022-05-29T02:57:45.088" v="49" actId="47"/>
          <pc:sldLayoutMkLst>
            <pc:docMk/>
            <pc:sldMasterMk cId="3420262642" sldId="2147487922"/>
            <pc:sldLayoutMk cId="2486271825" sldId="2147487930"/>
          </pc:sldLayoutMkLst>
        </pc:sldLayoutChg>
        <pc:sldLayoutChg chg="del">
          <pc:chgData name="Wei Li" userId="fae33518c2e5a771" providerId="LiveId" clId="{772F60C6-D13D-4DEC-9DEF-BCE350EFD7F4}" dt="2022-05-29T02:57:45.088" v="49" actId="47"/>
          <pc:sldLayoutMkLst>
            <pc:docMk/>
            <pc:sldMasterMk cId="3420262642" sldId="2147487922"/>
            <pc:sldLayoutMk cId="2515389458" sldId="2147487931"/>
          </pc:sldLayoutMkLst>
        </pc:sldLayoutChg>
        <pc:sldLayoutChg chg="del">
          <pc:chgData name="Wei Li" userId="fae33518c2e5a771" providerId="LiveId" clId="{772F60C6-D13D-4DEC-9DEF-BCE350EFD7F4}" dt="2022-05-29T02:57:45.088" v="49" actId="47"/>
          <pc:sldLayoutMkLst>
            <pc:docMk/>
            <pc:sldMasterMk cId="3420262642" sldId="2147487922"/>
            <pc:sldLayoutMk cId="4195943526" sldId="2147487932"/>
          </pc:sldLayoutMkLst>
        </pc:sldLayoutChg>
        <pc:sldLayoutChg chg="del">
          <pc:chgData name="Wei Li" userId="fae33518c2e5a771" providerId="LiveId" clId="{772F60C6-D13D-4DEC-9DEF-BCE350EFD7F4}" dt="2022-05-29T02:57:45.088" v="49" actId="47"/>
          <pc:sldLayoutMkLst>
            <pc:docMk/>
            <pc:sldMasterMk cId="3420262642" sldId="2147487922"/>
            <pc:sldLayoutMk cId="3602716887" sldId="2147487933"/>
          </pc:sldLayoutMkLst>
        </pc:sldLayoutChg>
      </pc:sldMasterChg>
      <pc:sldMasterChg chg="del delSldLayout">
        <pc:chgData name="Wei Li" userId="fae33518c2e5a771" providerId="LiveId" clId="{772F60C6-D13D-4DEC-9DEF-BCE350EFD7F4}" dt="2022-05-29T02:55:22.443" v="47" actId="47"/>
        <pc:sldMasterMkLst>
          <pc:docMk/>
          <pc:sldMasterMk cId="1768240049" sldId="2147487934"/>
        </pc:sldMasterMkLst>
        <pc:sldLayoutChg chg="del">
          <pc:chgData name="Wei Li" userId="fae33518c2e5a771" providerId="LiveId" clId="{772F60C6-D13D-4DEC-9DEF-BCE350EFD7F4}" dt="2022-05-29T02:55:22.443" v="47" actId="47"/>
          <pc:sldLayoutMkLst>
            <pc:docMk/>
            <pc:sldMasterMk cId="1768240049" sldId="2147487934"/>
            <pc:sldLayoutMk cId="1284320073" sldId="2147487935"/>
          </pc:sldLayoutMkLst>
        </pc:sldLayoutChg>
        <pc:sldLayoutChg chg="del">
          <pc:chgData name="Wei Li" userId="fae33518c2e5a771" providerId="LiveId" clId="{772F60C6-D13D-4DEC-9DEF-BCE350EFD7F4}" dt="2022-05-29T02:55:22.443" v="47" actId="47"/>
          <pc:sldLayoutMkLst>
            <pc:docMk/>
            <pc:sldMasterMk cId="1768240049" sldId="2147487934"/>
            <pc:sldLayoutMk cId="207340255" sldId="2147487936"/>
          </pc:sldLayoutMkLst>
        </pc:sldLayoutChg>
        <pc:sldLayoutChg chg="del">
          <pc:chgData name="Wei Li" userId="fae33518c2e5a771" providerId="LiveId" clId="{772F60C6-D13D-4DEC-9DEF-BCE350EFD7F4}" dt="2022-05-29T02:55:22.443" v="47" actId="47"/>
          <pc:sldLayoutMkLst>
            <pc:docMk/>
            <pc:sldMasterMk cId="1768240049" sldId="2147487934"/>
            <pc:sldLayoutMk cId="4009187555" sldId="2147487937"/>
          </pc:sldLayoutMkLst>
        </pc:sldLayoutChg>
        <pc:sldLayoutChg chg="del">
          <pc:chgData name="Wei Li" userId="fae33518c2e5a771" providerId="LiveId" clId="{772F60C6-D13D-4DEC-9DEF-BCE350EFD7F4}" dt="2022-05-29T02:55:22.443" v="47" actId="47"/>
          <pc:sldLayoutMkLst>
            <pc:docMk/>
            <pc:sldMasterMk cId="1768240049" sldId="2147487934"/>
            <pc:sldLayoutMk cId="2527342550" sldId="2147487938"/>
          </pc:sldLayoutMkLst>
        </pc:sldLayoutChg>
        <pc:sldLayoutChg chg="del">
          <pc:chgData name="Wei Li" userId="fae33518c2e5a771" providerId="LiveId" clId="{772F60C6-D13D-4DEC-9DEF-BCE350EFD7F4}" dt="2022-05-29T02:55:22.443" v="47" actId="47"/>
          <pc:sldLayoutMkLst>
            <pc:docMk/>
            <pc:sldMasterMk cId="1768240049" sldId="2147487934"/>
            <pc:sldLayoutMk cId="118457825" sldId="2147487939"/>
          </pc:sldLayoutMkLst>
        </pc:sldLayoutChg>
        <pc:sldLayoutChg chg="del">
          <pc:chgData name="Wei Li" userId="fae33518c2e5a771" providerId="LiveId" clId="{772F60C6-D13D-4DEC-9DEF-BCE350EFD7F4}" dt="2022-05-29T02:55:22.443" v="47" actId="47"/>
          <pc:sldLayoutMkLst>
            <pc:docMk/>
            <pc:sldMasterMk cId="1768240049" sldId="2147487934"/>
            <pc:sldLayoutMk cId="2436122946" sldId="2147487940"/>
          </pc:sldLayoutMkLst>
        </pc:sldLayoutChg>
        <pc:sldLayoutChg chg="del">
          <pc:chgData name="Wei Li" userId="fae33518c2e5a771" providerId="LiveId" clId="{772F60C6-D13D-4DEC-9DEF-BCE350EFD7F4}" dt="2022-05-29T02:55:22.443" v="47" actId="47"/>
          <pc:sldLayoutMkLst>
            <pc:docMk/>
            <pc:sldMasterMk cId="1768240049" sldId="2147487934"/>
            <pc:sldLayoutMk cId="1291743871" sldId="2147487941"/>
          </pc:sldLayoutMkLst>
        </pc:sldLayoutChg>
        <pc:sldLayoutChg chg="del">
          <pc:chgData name="Wei Li" userId="fae33518c2e5a771" providerId="LiveId" clId="{772F60C6-D13D-4DEC-9DEF-BCE350EFD7F4}" dt="2022-05-29T02:55:22.443" v="47" actId="47"/>
          <pc:sldLayoutMkLst>
            <pc:docMk/>
            <pc:sldMasterMk cId="1768240049" sldId="2147487934"/>
            <pc:sldLayoutMk cId="1283154820" sldId="2147487942"/>
          </pc:sldLayoutMkLst>
        </pc:sldLayoutChg>
        <pc:sldLayoutChg chg="del">
          <pc:chgData name="Wei Li" userId="fae33518c2e5a771" providerId="LiveId" clId="{772F60C6-D13D-4DEC-9DEF-BCE350EFD7F4}" dt="2022-05-29T02:55:22.443" v="47" actId="47"/>
          <pc:sldLayoutMkLst>
            <pc:docMk/>
            <pc:sldMasterMk cId="1768240049" sldId="2147487934"/>
            <pc:sldLayoutMk cId="2396545510" sldId="2147487943"/>
          </pc:sldLayoutMkLst>
        </pc:sldLayoutChg>
        <pc:sldLayoutChg chg="del">
          <pc:chgData name="Wei Li" userId="fae33518c2e5a771" providerId="LiveId" clId="{772F60C6-D13D-4DEC-9DEF-BCE350EFD7F4}" dt="2022-05-29T02:55:22.443" v="47" actId="47"/>
          <pc:sldLayoutMkLst>
            <pc:docMk/>
            <pc:sldMasterMk cId="1768240049" sldId="2147487934"/>
            <pc:sldLayoutMk cId="4259823142" sldId="2147487944"/>
          </pc:sldLayoutMkLst>
        </pc:sldLayoutChg>
        <pc:sldLayoutChg chg="del">
          <pc:chgData name="Wei Li" userId="fae33518c2e5a771" providerId="LiveId" clId="{772F60C6-D13D-4DEC-9DEF-BCE350EFD7F4}" dt="2022-05-29T02:55:22.443" v="47" actId="47"/>
          <pc:sldLayoutMkLst>
            <pc:docMk/>
            <pc:sldMasterMk cId="1768240049" sldId="2147487934"/>
            <pc:sldLayoutMk cId="2318665571" sldId="2147487945"/>
          </pc:sldLayoutMkLst>
        </pc:sldLayoutChg>
      </pc:sldMasterChg>
    </pc:docChg>
  </pc:docChgLst>
  <pc:docChgLst>
    <pc:chgData name="Wei Li" userId="fae33518c2e5a771" providerId="LiveId" clId="{3D8DEBAC-50AF-4C6D-B868-4B5159CAD2E5}"/>
    <pc:docChg chg="undo redo custSel addSld delSld modSld addMainMaster delMainMaster">
      <pc:chgData name="Wei Li" userId="fae33518c2e5a771" providerId="LiveId" clId="{3D8DEBAC-50AF-4C6D-B868-4B5159CAD2E5}" dt="2022-06-12T03:47:13.005" v="226" actId="1076"/>
      <pc:docMkLst>
        <pc:docMk/>
      </pc:docMkLst>
      <pc:sldChg chg="del">
        <pc:chgData name="Wei Li" userId="fae33518c2e5a771" providerId="LiveId" clId="{3D8DEBAC-50AF-4C6D-B868-4B5159CAD2E5}" dt="2022-06-12T03:15:07.321" v="135" actId="47"/>
        <pc:sldMkLst>
          <pc:docMk/>
          <pc:sldMk cId="0" sldId="257"/>
        </pc:sldMkLst>
      </pc:sldChg>
      <pc:sldChg chg="add del">
        <pc:chgData name="Wei Li" userId="fae33518c2e5a771" providerId="LiveId" clId="{3D8DEBAC-50AF-4C6D-B868-4B5159CAD2E5}" dt="2022-06-12T03:34:55.658" v="142"/>
        <pc:sldMkLst>
          <pc:docMk/>
          <pc:sldMk cId="4028807696" sldId="257"/>
        </pc:sldMkLst>
      </pc:sldChg>
      <pc:sldChg chg="del">
        <pc:chgData name="Wei Li" userId="fae33518c2e5a771" providerId="LiveId" clId="{3D8DEBAC-50AF-4C6D-B868-4B5159CAD2E5}" dt="2022-06-12T03:15:07.321" v="135" actId="47"/>
        <pc:sldMkLst>
          <pc:docMk/>
          <pc:sldMk cId="0" sldId="258"/>
        </pc:sldMkLst>
      </pc:sldChg>
      <pc:sldChg chg="add del">
        <pc:chgData name="Wei Li" userId="fae33518c2e5a771" providerId="LiveId" clId="{3D8DEBAC-50AF-4C6D-B868-4B5159CAD2E5}" dt="2022-06-12T03:34:55.658" v="142"/>
        <pc:sldMkLst>
          <pc:docMk/>
          <pc:sldMk cId="3287916475" sldId="258"/>
        </pc:sldMkLst>
      </pc:sldChg>
      <pc:sldChg chg="del">
        <pc:chgData name="Wei Li" userId="fae33518c2e5a771" providerId="LiveId" clId="{3D8DEBAC-50AF-4C6D-B868-4B5159CAD2E5}" dt="2022-06-12T03:15:07.321" v="135" actId="47"/>
        <pc:sldMkLst>
          <pc:docMk/>
          <pc:sldMk cId="0" sldId="259"/>
        </pc:sldMkLst>
      </pc:sldChg>
      <pc:sldChg chg="add del">
        <pc:chgData name="Wei Li" userId="fae33518c2e5a771" providerId="LiveId" clId="{3D8DEBAC-50AF-4C6D-B868-4B5159CAD2E5}" dt="2022-06-12T03:34:55.658" v="142"/>
        <pc:sldMkLst>
          <pc:docMk/>
          <pc:sldMk cId="585967005" sldId="259"/>
        </pc:sldMkLst>
      </pc:sldChg>
      <pc:sldChg chg="del">
        <pc:chgData name="Wei Li" userId="fae33518c2e5a771" providerId="LiveId" clId="{3D8DEBAC-50AF-4C6D-B868-4B5159CAD2E5}" dt="2022-06-12T03:15:07.321" v="135" actId="47"/>
        <pc:sldMkLst>
          <pc:docMk/>
          <pc:sldMk cId="0" sldId="260"/>
        </pc:sldMkLst>
      </pc:sldChg>
      <pc:sldChg chg="del">
        <pc:chgData name="Wei Li" userId="fae33518c2e5a771" providerId="LiveId" clId="{3D8DEBAC-50AF-4C6D-B868-4B5159CAD2E5}" dt="2022-06-12T03:15:07.321" v="135" actId="47"/>
        <pc:sldMkLst>
          <pc:docMk/>
          <pc:sldMk cId="0" sldId="261"/>
        </pc:sldMkLst>
      </pc:sldChg>
      <pc:sldChg chg="addSp modSp mod">
        <pc:chgData name="Wei Li" userId="fae33518c2e5a771" providerId="LiveId" clId="{3D8DEBAC-50AF-4C6D-B868-4B5159CAD2E5}" dt="2022-06-12T03:47:13.005" v="226" actId="1076"/>
        <pc:sldMkLst>
          <pc:docMk/>
          <pc:sldMk cId="0" sldId="262"/>
        </pc:sldMkLst>
        <pc:spChg chg="add mod">
          <ac:chgData name="Wei Li" userId="fae33518c2e5a771" providerId="LiveId" clId="{3D8DEBAC-50AF-4C6D-B868-4B5159CAD2E5}" dt="2022-06-12T03:45:01.605" v="178" actId="1076"/>
          <ac:spMkLst>
            <pc:docMk/>
            <pc:sldMk cId="0" sldId="262"/>
            <ac:spMk id="5" creationId="{4A473A73-B483-2A79-294C-5BFDA2AB5F81}"/>
          </ac:spMkLst>
        </pc:spChg>
        <pc:spChg chg="mod">
          <ac:chgData name="Wei Li" userId="fae33518c2e5a771" providerId="LiveId" clId="{3D8DEBAC-50AF-4C6D-B868-4B5159CAD2E5}" dt="2022-06-12T03:45:08.791" v="180" actId="1076"/>
          <ac:spMkLst>
            <pc:docMk/>
            <pc:sldMk cId="0" sldId="262"/>
            <ac:spMk id="6" creationId="{00DC6550-52A7-4FFE-812B-29F5FC957729}"/>
          </ac:spMkLst>
        </pc:spChg>
        <pc:spChg chg="mod">
          <ac:chgData name="Wei Li" userId="fae33518c2e5a771" providerId="LiveId" clId="{3D8DEBAC-50AF-4C6D-B868-4B5159CAD2E5}" dt="2022-06-12T03:44:46.333" v="174" actId="20577"/>
          <ac:spMkLst>
            <pc:docMk/>
            <pc:sldMk cId="0" sldId="262"/>
            <ac:spMk id="2050" creationId="{15A0F61A-6C74-4280-A1BF-DEA001B849D9}"/>
          </ac:spMkLst>
        </pc:spChg>
        <pc:spChg chg="mod">
          <ac:chgData name="Wei Li" userId="fae33518c2e5a771" providerId="LiveId" clId="{3D8DEBAC-50AF-4C6D-B868-4B5159CAD2E5}" dt="2022-06-12T03:47:13.005" v="226" actId="1076"/>
          <ac:spMkLst>
            <pc:docMk/>
            <pc:sldMk cId="0" sldId="262"/>
            <ac:spMk id="14339" creationId="{DE7F3288-4B4F-F360-C697-B77D7355E303}"/>
          </ac:spMkLst>
        </pc:spChg>
      </pc:sldChg>
      <pc:sldChg chg="del">
        <pc:chgData name="Wei Li" userId="fae33518c2e5a771" providerId="LiveId" clId="{3D8DEBAC-50AF-4C6D-B868-4B5159CAD2E5}" dt="2022-06-12T03:15:07.321" v="135" actId="47"/>
        <pc:sldMkLst>
          <pc:docMk/>
          <pc:sldMk cId="2109165032" sldId="262"/>
        </pc:sldMkLst>
      </pc:sldChg>
      <pc:sldChg chg="delSp modSp mod">
        <pc:chgData name="Wei Li" userId="fae33518c2e5a771" providerId="LiveId" clId="{3D8DEBAC-50AF-4C6D-B868-4B5159CAD2E5}" dt="2022-06-12T03:45:36.456" v="192" actId="20577"/>
        <pc:sldMkLst>
          <pc:docMk/>
          <pc:sldMk cId="0" sldId="263"/>
        </pc:sldMkLst>
        <pc:spChg chg="del">
          <ac:chgData name="Wei Li" userId="fae33518c2e5a771" providerId="LiveId" clId="{3D8DEBAC-50AF-4C6D-B868-4B5159CAD2E5}" dt="2022-06-12T03:45:29.175" v="188" actId="478"/>
          <ac:spMkLst>
            <pc:docMk/>
            <pc:sldMk cId="0" sldId="263"/>
            <ac:spMk id="4" creationId="{D67F72D6-8DE4-477B-A5B3-4BEBBFB954A2}"/>
          </ac:spMkLst>
        </pc:spChg>
        <pc:spChg chg="mod">
          <ac:chgData name="Wei Li" userId="fae33518c2e5a771" providerId="LiveId" clId="{3D8DEBAC-50AF-4C6D-B868-4B5159CAD2E5}" dt="2022-06-12T03:45:36.456" v="192" actId="20577"/>
          <ac:spMkLst>
            <pc:docMk/>
            <pc:sldMk cId="0" sldId="263"/>
            <ac:spMk id="15362" creationId="{0829B9F2-25C2-DFC7-C76F-AF341B29E6AA}"/>
          </ac:spMkLst>
        </pc:spChg>
      </pc:sldChg>
      <pc:sldChg chg="del">
        <pc:chgData name="Wei Li" userId="fae33518c2e5a771" providerId="LiveId" clId="{3D8DEBAC-50AF-4C6D-B868-4B5159CAD2E5}" dt="2022-06-12T03:15:07.321" v="135" actId="47"/>
        <pc:sldMkLst>
          <pc:docMk/>
          <pc:sldMk cId="871612093" sldId="263"/>
        </pc:sldMkLst>
      </pc:sldChg>
      <pc:sldChg chg="delSp modSp mod">
        <pc:chgData name="Wei Li" userId="fae33518c2e5a771" providerId="LiveId" clId="{3D8DEBAC-50AF-4C6D-B868-4B5159CAD2E5}" dt="2022-06-12T03:45:55.964" v="199" actId="478"/>
        <pc:sldMkLst>
          <pc:docMk/>
          <pc:sldMk cId="0" sldId="264"/>
        </pc:sldMkLst>
        <pc:spChg chg="del">
          <ac:chgData name="Wei Li" userId="fae33518c2e5a771" providerId="LiveId" clId="{3D8DEBAC-50AF-4C6D-B868-4B5159CAD2E5}" dt="2022-06-12T03:45:55.964" v="199" actId="478"/>
          <ac:spMkLst>
            <pc:docMk/>
            <pc:sldMk cId="0" sldId="264"/>
            <ac:spMk id="4" creationId="{23AA3E50-09E2-446E-A0E0-740C1564A792}"/>
          </ac:spMkLst>
        </pc:spChg>
        <pc:spChg chg="mod">
          <ac:chgData name="Wei Li" userId="fae33518c2e5a771" providerId="LiveId" clId="{3D8DEBAC-50AF-4C6D-B868-4B5159CAD2E5}" dt="2022-06-12T03:45:51.588" v="198" actId="20577"/>
          <ac:spMkLst>
            <pc:docMk/>
            <pc:sldMk cId="0" sldId="264"/>
            <ac:spMk id="16386" creationId="{30A9D7E2-4995-536B-5F43-E2F5ABD5958B}"/>
          </ac:spMkLst>
        </pc:spChg>
      </pc:sldChg>
      <pc:sldChg chg="del">
        <pc:chgData name="Wei Li" userId="fae33518c2e5a771" providerId="LiveId" clId="{3D8DEBAC-50AF-4C6D-B868-4B5159CAD2E5}" dt="2022-06-12T03:15:07.321" v="135" actId="47"/>
        <pc:sldMkLst>
          <pc:docMk/>
          <pc:sldMk cId="3475120971" sldId="264"/>
        </pc:sldMkLst>
      </pc:sldChg>
      <pc:sldChg chg="delSp modSp mod">
        <pc:chgData name="Wei Li" userId="fae33518c2e5a771" providerId="LiveId" clId="{3D8DEBAC-50AF-4C6D-B868-4B5159CAD2E5}" dt="2022-06-12T03:46:38.830" v="217" actId="20577"/>
        <pc:sldMkLst>
          <pc:docMk/>
          <pc:sldMk cId="0" sldId="265"/>
        </pc:sldMkLst>
        <pc:spChg chg="del">
          <ac:chgData name="Wei Li" userId="fae33518c2e5a771" providerId="LiveId" clId="{3D8DEBAC-50AF-4C6D-B868-4B5159CAD2E5}" dt="2022-06-12T03:46:30.160" v="213" actId="478"/>
          <ac:spMkLst>
            <pc:docMk/>
            <pc:sldMk cId="0" sldId="265"/>
            <ac:spMk id="5" creationId="{1AA52D69-2647-43AA-9B1D-4D8E0C555320}"/>
          </ac:spMkLst>
        </pc:spChg>
        <pc:spChg chg="mod">
          <ac:chgData name="Wei Li" userId="fae33518c2e5a771" providerId="LiveId" clId="{3D8DEBAC-50AF-4C6D-B868-4B5159CAD2E5}" dt="2022-06-12T03:46:38.830" v="217" actId="20577"/>
          <ac:spMkLst>
            <pc:docMk/>
            <pc:sldMk cId="0" sldId="265"/>
            <ac:spMk id="14338" creationId="{4C56D847-5866-EE20-AD1B-07608AAA7777}"/>
          </ac:spMkLst>
        </pc:spChg>
      </pc:sldChg>
      <pc:sldChg chg="del">
        <pc:chgData name="Wei Li" userId="fae33518c2e5a771" providerId="LiveId" clId="{3D8DEBAC-50AF-4C6D-B868-4B5159CAD2E5}" dt="2022-06-12T03:15:07.321" v="135" actId="47"/>
        <pc:sldMkLst>
          <pc:docMk/>
          <pc:sldMk cId="796249577" sldId="265"/>
        </pc:sldMkLst>
      </pc:sldChg>
      <pc:sldChg chg="del">
        <pc:chgData name="Wei Li" userId="fae33518c2e5a771" providerId="LiveId" clId="{3D8DEBAC-50AF-4C6D-B868-4B5159CAD2E5}" dt="2022-06-12T03:15:07.321" v="135" actId="47"/>
        <pc:sldMkLst>
          <pc:docMk/>
          <pc:sldMk cId="1045606831" sldId="266"/>
        </pc:sldMkLst>
      </pc:sldChg>
      <pc:sldChg chg="del">
        <pc:chgData name="Wei Li" userId="fae33518c2e5a771" providerId="LiveId" clId="{3D8DEBAC-50AF-4C6D-B868-4B5159CAD2E5}" dt="2022-06-12T03:15:07.321" v="135" actId="47"/>
        <pc:sldMkLst>
          <pc:docMk/>
          <pc:sldMk cId="3581596312" sldId="267"/>
        </pc:sldMkLst>
      </pc:sldChg>
      <pc:sldChg chg="del">
        <pc:chgData name="Wei Li" userId="fae33518c2e5a771" providerId="LiveId" clId="{3D8DEBAC-50AF-4C6D-B868-4B5159CAD2E5}" dt="2022-06-12T03:15:07.321" v="135" actId="47"/>
        <pc:sldMkLst>
          <pc:docMk/>
          <pc:sldMk cId="3615666657" sldId="268"/>
        </pc:sldMkLst>
      </pc:sldChg>
      <pc:sldChg chg="del">
        <pc:chgData name="Wei Li" userId="fae33518c2e5a771" providerId="LiveId" clId="{3D8DEBAC-50AF-4C6D-B868-4B5159CAD2E5}" dt="2022-06-12T03:15:07.321" v="135" actId="47"/>
        <pc:sldMkLst>
          <pc:docMk/>
          <pc:sldMk cId="1469886143" sldId="269"/>
        </pc:sldMkLst>
      </pc:sldChg>
      <pc:sldChg chg="del">
        <pc:chgData name="Wei Li" userId="fae33518c2e5a771" providerId="LiveId" clId="{3D8DEBAC-50AF-4C6D-B868-4B5159CAD2E5}" dt="2022-06-12T03:15:07.321" v="135" actId="47"/>
        <pc:sldMkLst>
          <pc:docMk/>
          <pc:sldMk cId="1196094397" sldId="270"/>
        </pc:sldMkLst>
      </pc:sldChg>
      <pc:sldChg chg="del">
        <pc:chgData name="Wei Li" userId="fae33518c2e5a771" providerId="LiveId" clId="{3D8DEBAC-50AF-4C6D-B868-4B5159CAD2E5}" dt="2022-06-12T03:15:07.321" v="135" actId="47"/>
        <pc:sldMkLst>
          <pc:docMk/>
          <pc:sldMk cId="1348000880" sldId="271"/>
        </pc:sldMkLst>
      </pc:sldChg>
      <pc:sldChg chg="add del">
        <pc:chgData name="Wei Li" userId="fae33518c2e5a771" providerId="LiveId" clId="{3D8DEBAC-50AF-4C6D-B868-4B5159CAD2E5}" dt="2022-06-12T03:34:53.848" v="141" actId="47"/>
        <pc:sldMkLst>
          <pc:docMk/>
          <pc:sldMk cId="0" sldId="274"/>
        </pc:sldMkLst>
      </pc:sldChg>
      <pc:sldChg chg="add del">
        <pc:chgData name="Wei Li" userId="fae33518c2e5a771" providerId="LiveId" clId="{3D8DEBAC-50AF-4C6D-B868-4B5159CAD2E5}" dt="2022-06-12T03:34:53.848" v="141" actId="47"/>
        <pc:sldMkLst>
          <pc:docMk/>
          <pc:sldMk cId="0" sldId="275"/>
        </pc:sldMkLst>
      </pc:sldChg>
      <pc:sldChg chg="del">
        <pc:chgData name="Wei Li" userId="fae33518c2e5a771" providerId="LiveId" clId="{3D8DEBAC-50AF-4C6D-B868-4B5159CAD2E5}" dt="2022-06-12T03:15:07.321" v="135" actId="47"/>
        <pc:sldMkLst>
          <pc:docMk/>
          <pc:sldMk cId="0" sldId="283"/>
        </pc:sldMkLst>
      </pc:sldChg>
      <pc:sldChg chg="del">
        <pc:chgData name="Wei Li" userId="fae33518c2e5a771" providerId="LiveId" clId="{3D8DEBAC-50AF-4C6D-B868-4B5159CAD2E5}" dt="2022-06-12T03:15:07.321" v="135" actId="47"/>
        <pc:sldMkLst>
          <pc:docMk/>
          <pc:sldMk cId="0" sldId="284"/>
        </pc:sldMkLst>
      </pc:sldChg>
      <pc:sldChg chg="del">
        <pc:chgData name="Wei Li" userId="fae33518c2e5a771" providerId="LiveId" clId="{3D8DEBAC-50AF-4C6D-B868-4B5159CAD2E5}" dt="2022-06-12T03:15:07.321" v="135" actId="47"/>
        <pc:sldMkLst>
          <pc:docMk/>
          <pc:sldMk cId="0" sldId="285"/>
        </pc:sldMkLst>
      </pc:sldChg>
      <pc:sldChg chg="del">
        <pc:chgData name="Wei Li" userId="fae33518c2e5a771" providerId="LiveId" clId="{3D8DEBAC-50AF-4C6D-B868-4B5159CAD2E5}" dt="2022-06-12T03:15:07.321" v="135" actId="47"/>
        <pc:sldMkLst>
          <pc:docMk/>
          <pc:sldMk cId="0" sldId="286"/>
        </pc:sldMkLst>
      </pc:sldChg>
      <pc:sldChg chg="del">
        <pc:chgData name="Wei Li" userId="fae33518c2e5a771" providerId="LiveId" clId="{3D8DEBAC-50AF-4C6D-B868-4B5159CAD2E5}" dt="2022-06-12T03:15:07.321" v="135" actId="47"/>
        <pc:sldMkLst>
          <pc:docMk/>
          <pc:sldMk cId="0" sldId="287"/>
        </pc:sldMkLst>
      </pc:sldChg>
      <pc:sldChg chg="del">
        <pc:chgData name="Wei Li" userId="fae33518c2e5a771" providerId="LiveId" clId="{3D8DEBAC-50AF-4C6D-B868-4B5159CAD2E5}" dt="2022-06-12T03:15:07.321" v="135" actId="47"/>
        <pc:sldMkLst>
          <pc:docMk/>
          <pc:sldMk cId="0" sldId="288"/>
        </pc:sldMkLst>
      </pc:sldChg>
      <pc:sldChg chg="del">
        <pc:chgData name="Wei Li" userId="fae33518c2e5a771" providerId="LiveId" clId="{3D8DEBAC-50AF-4C6D-B868-4B5159CAD2E5}" dt="2022-06-12T02:40:47.003" v="0" actId="47"/>
        <pc:sldMkLst>
          <pc:docMk/>
          <pc:sldMk cId="0" sldId="297"/>
        </pc:sldMkLst>
      </pc:sldChg>
      <pc:sldChg chg="del">
        <pc:chgData name="Wei Li" userId="fae33518c2e5a771" providerId="LiveId" clId="{3D8DEBAC-50AF-4C6D-B868-4B5159CAD2E5}" dt="2022-06-12T02:40:47.003" v="0" actId="47"/>
        <pc:sldMkLst>
          <pc:docMk/>
          <pc:sldMk cId="0" sldId="397"/>
        </pc:sldMkLst>
      </pc:sldChg>
      <pc:sldChg chg="del">
        <pc:chgData name="Wei Li" userId="fae33518c2e5a771" providerId="LiveId" clId="{3D8DEBAC-50AF-4C6D-B868-4B5159CAD2E5}" dt="2022-06-12T02:40:47.003" v="0" actId="47"/>
        <pc:sldMkLst>
          <pc:docMk/>
          <pc:sldMk cId="0" sldId="403"/>
        </pc:sldMkLst>
      </pc:sldChg>
      <pc:sldChg chg="del">
        <pc:chgData name="Wei Li" userId="fae33518c2e5a771" providerId="LiveId" clId="{3D8DEBAC-50AF-4C6D-B868-4B5159CAD2E5}" dt="2022-06-12T02:40:47.003" v="0" actId="47"/>
        <pc:sldMkLst>
          <pc:docMk/>
          <pc:sldMk cId="0" sldId="404"/>
        </pc:sldMkLst>
      </pc:sldChg>
      <pc:sldChg chg="del">
        <pc:chgData name="Wei Li" userId="fae33518c2e5a771" providerId="LiveId" clId="{3D8DEBAC-50AF-4C6D-B868-4B5159CAD2E5}" dt="2022-06-12T02:40:47.003" v="0" actId="47"/>
        <pc:sldMkLst>
          <pc:docMk/>
          <pc:sldMk cId="0" sldId="405"/>
        </pc:sldMkLst>
      </pc:sldChg>
      <pc:sldChg chg="del">
        <pc:chgData name="Wei Li" userId="fae33518c2e5a771" providerId="LiveId" clId="{3D8DEBAC-50AF-4C6D-B868-4B5159CAD2E5}" dt="2022-06-12T02:40:47.003" v="0" actId="47"/>
        <pc:sldMkLst>
          <pc:docMk/>
          <pc:sldMk cId="0" sldId="407"/>
        </pc:sldMkLst>
      </pc:sldChg>
      <pc:sldChg chg="del">
        <pc:chgData name="Wei Li" userId="fae33518c2e5a771" providerId="LiveId" clId="{3D8DEBAC-50AF-4C6D-B868-4B5159CAD2E5}" dt="2022-06-12T02:40:47.003" v="0" actId="47"/>
        <pc:sldMkLst>
          <pc:docMk/>
          <pc:sldMk cId="0" sldId="408"/>
        </pc:sldMkLst>
      </pc:sldChg>
      <pc:sldChg chg="del">
        <pc:chgData name="Wei Li" userId="fae33518c2e5a771" providerId="LiveId" clId="{3D8DEBAC-50AF-4C6D-B868-4B5159CAD2E5}" dt="2022-06-12T02:40:47.003" v="0" actId="47"/>
        <pc:sldMkLst>
          <pc:docMk/>
          <pc:sldMk cId="0" sldId="410"/>
        </pc:sldMkLst>
      </pc:sldChg>
      <pc:sldChg chg="del">
        <pc:chgData name="Wei Li" userId="fae33518c2e5a771" providerId="LiveId" clId="{3D8DEBAC-50AF-4C6D-B868-4B5159CAD2E5}" dt="2022-06-12T02:40:47.003" v="0" actId="47"/>
        <pc:sldMkLst>
          <pc:docMk/>
          <pc:sldMk cId="0" sldId="411"/>
        </pc:sldMkLst>
      </pc:sldChg>
      <pc:sldChg chg="del">
        <pc:chgData name="Wei Li" userId="fae33518c2e5a771" providerId="LiveId" clId="{3D8DEBAC-50AF-4C6D-B868-4B5159CAD2E5}" dt="2022-06-12T02:40:47.003" v="0" actId="47"/>
        <pc:sldMkLst>
          <pc:docMk/>
          <pc:sldMk cId="0" sldId="412"/>
        </pc:sldMkLst>
      </pc:sldChg>
      <pc:sldChg chg="del">
        <pc:chgData name="Wei Li" userId="fae33518c2e5a771" providerId="LiveId" clId="{3D8DEBAC-50AF-4C6D-B868-4B5159CAD2E5}" dt="2022-06-12T02:40:47.003" v="0" actId="47"/>
        <pc:sldMkLst>
          <pc:docMk/>
          <pc:sldMk cId="0" sldId="414"/>
        </pc:sldMkLst>
      </pc:sldChg>
      <pc:sldChg chg="del">
        <pc:chgData name="Wei Li" userId="fae33518c2e5a771" providerId="LiveId" clId="{3D8DEBAC-50AF-4C6D-B868-4B5159CAD2E5}" dt="2022-06-12T02:40:47.003" v="0" actId="47"/>
        <pc:sldMkLst>
          <pc:docMk/>
          <pc:sldMk cId="0" sldId="415"/>
        </pc:sldMkLst>
      </pc:sldChg>
      <pc:sldChg chg="del">
        <pc:chgData name="Wei Li" userId="fae33518c2e5a771" providerId="LiveId" clId="{3D8DEBAC-50AF-4C6D-B868-4B5159CAD2E5}" dt="2022-06-12T02:40:47.003" v="0" actId="47"/>
        <pc:sldMkLst>
          <pc:docMk/>
          <pc:sldMk cId="0" sldId="416"/>
        </pc:sldMkLst>
      </pc:sldChg>
      <pc:sldChg chg="del">
        <pc:chgData name="Wei Li" userId="fae33518c2e5a771" providerId="LiveId" clId="{3D8DEBAC-50AF-4C6D-B868-4B5159CAD2E5}" dt="2022-06-12T02:40:47.003" v="0" actId="47"/>
        <pc:sldMkLst>
          <pc:docMk/>
          <pc:sldMk cId="0" sldId="417"/>
        </pc:sldMkLst>
      </pc:sldChg>
      <pc:sldChg chg="del">
        <pc:chgData name="Wei Li" userId="fae33518c2e5a771" providerId="LiveId" clId="{3D8DEBAC-50AF-4C6D-B868-4B5159CAD2E5}" dt="2022-06-12T02:40:47.003" v="0" actId="47"/>
        <pc:sldMkLst>
          <pc:docMk/>
          <pc:sldMk cId="0" sldId="420"/>
        </pc:sldMkLst>
      </pc:sldChg>
      <pc:sldChg chg="del">
        <pc:chgData name="Wei Li" userId="fae33518c2e5a771" providerId="LiveId" clId="{3D8DEBAC-50AF-4C6D-B868-4B5159CAD2E5}" dt="2022-06-12T02:40:47.003" v="0" actId="47"/>
        <pc:sldMkLst>
          <pc:docMk/>
          <pc:sldMk cId="407784251" sldId="421"/>
        </pc:sldMkLst>
      </pc:sldChg>
      <pc:sldChg chg="del">
        <pc:chgData name="Wei Li" userId="fae33518c2e5a771" providerId="LiveId" clId="{3D8DEBAC-50AF-4C6D-B868-4B5159CAD2E5}" dt="2022-06-12T02:44:58.693" v="28" actId="47"/>
        <pc:sldMkLst>
          <pc:docMk/>
          <pc:sldMk cId="2661496413" sldId="422"/>
        </pc:sldMkLst>
      </pc:sldChg>
      <pc:sldChg chg="addSp delSp mod">
        <pc:chgData name="Wei Li" userId="fae33518c2e5a771" providerId="LiveId" clId="{3D8DEBAC-50AF-4C6D-B868-4B5159CAD2E5}" dt="2022-06-12T02:48:06.241" v="32" actId="22"/>
        <pc:sldMkLst>
          <pc:docMk/>
          <pc:sldMk cId="2988517780" sldId="505"/>
        </pc:sldMkLst>
        <pc:spChg chg="add del">
          <ac:chgData name="Wei Li" userId="fae33518c2e5a771" providerId="LiveId" clId="{3D8DEBAC-50AF-4C6D-B868-4B5159CAD2E5}" dt="2022-06-12T02:48:01.154" v="30" actId="22"/>
          <ac:spMkLst>
            <pc:docMk/>
            <pc:sldMk cId="2988517780" sldId="505"/>
            <ac:spMk id="9" creationId="{81E1E5FF-7B6F-F799-9F13-E5D641DBCC9F}"/>
          </ac:spMkLst>
        </pc:spChg>
        <pc:spChg chg="add del">
          <ac:chgData name="Wei Li" userId="fae33518c2e5a771" providerId="LiveId" clId="{3D8DEBAC-50AF-4C6D-B868-4B5159CAD2E5}" dt="2022-06-12T02:48:06.241" v="32" actId="22"/>
          <ac:spMkLst>
            <pc:docMk/>
            <pc:sldMk cId="2988517780" sldId="505"/>
            <ac:spMk id="10" creationId="{6CF6C303-656D-B6EE-762F-4E3797819999}"/>
          </ac:spMkLst>
        </pc:spChg>
      </pc:sldChg>
      <pc:sldChg chg="del">
        <pc:chgData name="Wei Li" userId="fae33518c2e5a771" providerId="LiveId" clId="{3D8DEBAC-50AF-4C6D-B868-4B5159CAD2E5}" dt="2022-06-12T02:53:13.472" v="72" actId="47"/>
        <pc:sldMkLst>
          <pc:docMk/>
          <pc:sldMk cId="852495688" sldId="517"/>
        </pc:sldMkLst>
      </pc:sldChg>
      <pc:sldChg chg="del">
        <pc:chgData name="Wei Li" userId="fae33518c2e5a771" providerId="LiveId" clId="{3D8DEBAC-50AF-4C6D-B868-4B5159CAD2E5}" dt="2022-06-12T02:40:47.003" v="0" actId="47"/>
        <pc:sldMkLst>
          <pc:docMk/>
          <pc:sldMk cId="0" sldId="545"/>
        </pc:sldMkLst>
      </pc:sldChg>
      <pc:sldChg chg="del">
        <pc:chgData name="Wei Li" userId="fae33518c2e5a771" providerId="LiveId" clId="{3D8DEBAC-50AF-4C6D-B868-4B5159CAD2E5}" dt="2022-06-12T02:40:47.003" v="0" actId="47"/>
        <pc:sldMkLst>
          <pc:docMk/>
          <pc:sldMk cId="1855756490" sldId="546"/>
        </pc:sldMkLst>
      </pc:sldChg>
      <pc:sldChg chg="del">
        <pc:chgData name="Wei Li" userId="fae33518c2e5a771" providerId="LiveId" clId="{3D8DEBAC-50AF-4C6D-B868-4B5159CAD2E5}" dt="2022-06-12T02:40:47.003" v="0" actId="47"/>
        <pc:sldMkLst>
          <pc:docMk/>
          <pc:sldMk cId="1437650888" sldId="547"/>
        </pc:sldMkLst>
      </pc:sldChg>
      <pc:sldChg chg="del">
        <pc:chgData name="Wei Li" userId="fae33518c2e5a771" providerId="LiveId" clId="{3D8DEBAC-50AF-4C6D-B868-4B5159CAD2E5}" dt="2022-06-12T02:40:47.003" v="0" actId="47"/>
        <pc:sldMkLst>
          <pc:docMk/>
          <pc:sldMk cId="3951603220" sldId="548"/>
        </pc:sldMkLst>
      </pc:sldChg>
      <pc:sldChg chg="del">
        <pc:chgData name="Wei Li" userId="fae33518c2e5a771" providerId="LiveId" clId="{3D8DEBAC-50AF-4C6D-B868-4B5159CAD2E5}" dt="2022-06-12T02:40:47.003" v="0" actId="47"/>
        <pc:sldMkLst>
          <pc:docMk/>
          <pc:sldMk cId="303624071" sldId="549"/>
        </pc:sldMkLst>
      </pc:sldChg>
      <pc:sldChg chg="del">
        <pc:chgData name="Wei Li" userId="fae33518c2e5a771" providerId="LiveId" clId="{3D8DEBAC-50AF-4C6D-B868-4B5159CAD2E5}" dt="2022-06-12T02:48:44.743" v="33" actId="47"/>
        <pc:sldMkLst>
          <pc:docMk/>
          <pc:sldMk cId="2057496175" sldId="558"/>
        </pc:sldMkLst>
      </pc:sldChg>
      <pc:sldChg chg="modSp mod">
        <pc:chgData name="Wei Li" userId="fae33518c2e5a771" providerId="LiveId" clId="{3D8DEBAC-50AF-4C6D-B868-4B5159CAD2E5}" dt="2022-06-12T02:57:34.497" v="119" actId="6549"/>
        <pc:sldMkLst>
          <pc:docMk/>
          <pc:sldMk cId="1460524145" sldId="790"/>
        </pc:sldMkLst>
        <pc:spChg chg="mod">
          <ac:chgData name="Wei Li" userId="fae33518c2e5a771" providerId="LiveId" clId="{3D8DEBAC-50AF-4C6D-B868-4B5159CAD2E5}" dt="2022-06-12T02:57:34.497" v="119" actId="6549"/>
          <ac:spMkLst>
            <pc:docMk/>
            <pc:sldMk cId="1460524145" sldId="790"/>
            <ac:spMk id="3" creationId="{00000000-0000-0000-0000-000000000000}"/>
          </ac:spMkLst>
        </pc:spChg>
      </pc:sldChg>
      <pc:sldChg chg="modSp mod">
        <pc:chgData name="Wei Li" userId="fae33518c2e5a771" providerId="LiveId" clId="{3D8DEBAC-50AF-4C6D-B868-4B5159CAD2E5}" dt="2022-06-12T02:57:19.096" v="107" actId="1076"/>
        <pc:sldMkLst>
          <pc:docMk/>
          <pc:sldMk cId="4265739660" sldId="791"/>
        </pc:sldMkLst>
        <pc:spChg chg="mod">
          <ac:chgData name="Wei Li" userId="fae33518c2e5a771" providerId="LiveId" clId="{3D8DEBAC-50AF-4C6D-B868-4B5159CAD2E5}" dt="2022-06-12T02:57:19.096" v="107" actId="1076"/>
          <ac:spMkLst>
            <pc:docMk/>
            <pc:sldMk cId="4265739660" sldId="791"/>
            <ac:spMk id="2" creationId="{00000000-0000-0000-0000-000000000000}"/>
          </ac:spMkLst>
        </pc:spChg>
        <pc:spChg chg="mod">
          <ac:chgData name="Wei Li" userId="fae33518c2e5a771" providerId="LiveId" clId="{3D8DEBAC-50AF-4C6D-B868-4B5159CAD2E5}" dt="2022-06-12T02:56:44.860" v="74"/>
          <ac:spMkLst>
            <pc:docMk/>
            <pc:sldMk cId="4265739660" sldId="791"/>
            <ac:spMk id="14337" creationId="{00000000-0000-0000-0000-000000000000}"/>
          </ac:spMkLst>
        </pc:spChg>
      </pc:sldChg>
      <pc:sldChg chg="modSp del mod">
        <pc:chgData name="Wei Li" userId="fae33518c2e5a771" providerId="LiveId" clId="{3D8DEBAC-50AF-4C6D-B868-4B5159CAD2E5}" dt="2022-06-12T02:58:53.958" v="123" actId="47"/>
        <pc:sldMkLst>
          <pc:docMk/>
          <pc:sldMk cId="3663144786" sldId="924"/>
        </pc:sldMkLst>
        <pc:spChg chg="mod">
          <ac:chgData name="Wei Li" userId="fae33518c2e5a771" providerId="LiveId" clId="{3D8DEBAC-50AF-4C6D-B868-4B5159CAD2E5}" dt="2022-06-12T02:58:22.962" v="122"/>
          <ac:spMkLst>
            <pc:docMk/>
            <pc:sldMk cId="3663144786" sldId="924"/>
            <ac:spMk id="5" creationId="{00000000-0000-0000-0000-000000000000}"/>
          </ac:spMkLst>
        </pc:spChg>
      </pc:sldChg>
      <pc:sldChg chg="addSp delSp mod">
        <pc:chgData name="Wei Li" userId="fae33518c2e5a771" providerId="LiveId" clId="{3D8DEBAC-50AF-4C6D-B868-4B5159CAD2E5}" dt="2022-06-12T03:34:40.540" v="138" actId="22"/>
        <pc:sldMkLst>
          <pc:docMk/>
          <pc:sldMk cId="3690186408" sldId="1289"/>
        </pc:sldMkLst>
        <pc:spChg chg="add del">
          <ac:chgData name="Wei Li" userId="fae33518c2e5a771" providerId="LiveId" clId="{3D8DEBAC-50AF-4C6D-B868-4B5159CAD2E5}" dt="2022-06-12T03:34:40.540" v="138" actId="22"/>
          <ac:spMkLst>
            <pc:docMk/>
            <pc:sldMk cId="3690186408" sldId="1289"/>
            <ac:spMk id="3" creationId="{0E40AF27-1DB3-1B56-53AD-332555F6496F}"/>
          </ac:spMkLst>
        </pc:spChg>
      </pc:sldChg>
      <pc:sldChg chg="addSp delSp mod">
        <pc:chgData name="Wei Li" userId="fae33518c2e5a771" providerId="LiveId" clId="{3D8DEBAC-50AF-4C6D-B868-4B5159CAD2E5}" dt="2022-06-12T03:00:59.150" v="125" actId="22"/>
        <pc:sldMkLst>
          <pc:docMk/>
          <pc:sldMk cId="2694798568" sldId="1455"/>
        </pc:sldMkLst>
        <pc:spChg chg="add del">
          <ac:chgData name="Wei Li" userId="fae33518c2e5a771" providerId="LiveId" clId="{3D8DEBAC-50AF-4C6D-B868-4B5159CAD2E5}" dt="2022-06-12T03:00:59.150" v="125" actId="22"/>
          <ac:spMkLst>
            <pc:docMk/>
            <pc:sldMk cId="2694798568" sldId="1455"/>
            <ac:spMk id="6" creationId="{99241359-CF39-9EE5-0569-9B1F42FA0CE9}"/>
          </ac:spMkLst>
        </pc:spChg>
      </pc:sldChg>
      <pc:sldChg chg="del">
        <pc:chgData name="Wei Li" userId="fae33518c2e5a771" providerId="LiveId" clId="{3D8DEBAC-50AF-4C6D-B868-4B5159CAD2E5}" dt="2022-06-12T02:57:24.125" v="108" actId="47"/>
        <pc:sldMkLst>
          <pc:docMk/>
          <pc:sldMk cId="1795980014" sldId="1586"/>
        </pc:sldMkLst>
      </pc:sldChg>
      <pc:sldChg chg="del">
        <pc:chgData name="Wei Li" userId="fae33518c2e5a771" providerId="LiveId" clId="{3D8DEBAC-50AF-4C6D-B868-4B5159CAD2E5}" dt="2022-06-12T02:40:47.003" v="0" actId="47"/>
        <pc:sldMkLst>
          <pc:docMk/>
          <pc:sldMk cId="344737950" sldId="1587"/>
        </pc:sldMkLst>
      </pc:sldChg>
      <pc:sldChg chg="addSp delSp modSp mod">
        <pc:chgData name="Wei Li" userId="fae33518c2e5a771" providerId="LiveId" clId="{3D8DEBAC-50AF-4C6D-B868-4B5159CAD2E5}" dt="2022-06-12T02:44:26.937" v="27" actId="6549"/>
        <pc:sldMkLst>
          <pc:docMk/>
          <pc:sldMk cId="2163040943" sldId="1588"/>
        </pc:sldMkLst>
        <pc:spChg chg="add del">
          <ac:chgData name="Wei Li" userId="fae33518c2e5a771" providerId="LiveId" clId="{3D8DEBAC-50AF-4C6D-B868-4B5159CAD2E5}" dt="2022-06-12T02:40:58.784" v="2" actId="22"/>
          <ac:spMkLst>
            <pc:docMk/>
            <pc:sldMk cId="2163040943" sldId="1588"/>
            <ac:spMk id="8" creationId="{44F8680A-DCD7-5E08-4210-D278B490823A}"/>
          </ac:spMkLst>
        </pc:spChg>
        <pc:spChg chg="mod">
          <ac:chgData name="Wei Li" userId="fae33518c2e5a771" providerId="LiveId" clId="{3D8DEBAC-50AF-4C6D-B868-4B5159CAD2E5}" dt="2022-06-12T02:44:26.937" v="27" actId="6549"/>
          <ac:spMkLst>
            <pc:docMk/>
            <pc:sldMk cId="2163040943" sldId="1588"/>
            <ac:spMk id="9221" creationId="{1963743E-278D-4EB4-B42D-E105CC2F7DE7}"/>
          </ac:spMkLst>
        </pc:spChg>
      </pc:sldChg>
      <pc:sldChg chg="del">
        <pc:chgData name="Wei Li" userId="fae33518c2e5a771" providerId="LiveId" clId="{3D8DEBAC-50AF-4C6D-B868-4B5159CAD2E5}" dt="2022-06-12T03:15:07.321" v="135" actId="47"/>
        <pc:sldMkLst>
          <pc:docMk/>
          <pc:sldMk cId="0" sldId="1589"/>
        </pc:sldMkLst>
      </pc:sldChg>
      <pc:sldChg chg="del">
        <pc:chgData name="Wei Li" userId="fae33518c2e5a771" providerId="LiveId" clId="{3D8DEBAC-50AF-4C6D-B868-4B5159CAD2E5}" dt="2022-06-12T03:15:07.321" v="135" actId="47"/>
        <pc:sldMkLst>
          <pc:docMk/>
          <pc:sldMk cId="2737558635" sldId="1590"/>
        </pc:sldMkLst>
      </pc:sldChg>
      <pc:sldChg chg="del">
        <pc:chgData name="Wei Li" userId="fae33518c2e5a771" providerId="LiveId" clId="{3D8DEBAC-50AF-4C6D-B868-4B5159CAD2E5}" dt="2022-06-12T03:15:07.321" v="135" actId="47"/>
        <pc:sldMkLst>
          <pc:docMk/>
          <pc:sldMk cId="2258363104" sldId="1591"/>
        </pc:sldMkLst>
      </pc:sldChg>
      <pc:sldChg chg="del">
        <pc:chgData name="Wei Li" userId="fae33518c2e5a771" providerId="LiveId" clId="{3D8DEBAC-50AF-4C6D-B868-4B5159CAD2E5}" dt="2022-06-12T03:15:07.321" v="135" actId="47"/>
        <pc:sldMkLst>
          <pc:docMk/>
          <pc:sldMk cId="2860770989" sldId="1592"/>
        </pc:sldMkLst>
      </pc:sldChg>
      <pc:sldChg chg="del">
        <pc:chgData name="Wei Li" userId="fae33518c2e5a771" providerId="LiveId" clId="{3D8DEBAC-50AF-4C6D-B868-4B5159CAD2E5}" dt="2022-06-12T03:15:07.321" v="135" actId="47"/>
        <pc:sldMkLst>
          <pc:docMk/>
          <pc:sldMk cId="2650651078" sldId="1593"/>
        </pc:sldMkLst>
      </pc:sldChg>
      <pc:sldChg chg="del">
        <pc:chgData name="Wei Li" userId="fae33518c2e5a771" providerId="LiveId" clId="{3D8DEBAC-50AF-4C6D-B868-4B5159CAD2E5}" dt="2022-06-12T03:15:07.321" v="135" actId="47"/>
        <pc:sldMkLst>
          <pc:docMk/>
          <pc:sldMk cId="540072892" sldId="1594"/>
        </pc:sldMkLst>
      </pc:sldChg>
      <pc:sldChg chg="del">
        <pc:chgData name="Wei Li" userId="fae33518c2e5a771" providerId="LiveId" clId="{3D8DEBAC-50AF-4C6D-B868-4B5159CAD2E5}" dt="2022-06-12T03:15:07.321" v="135" actId="47"/>
        <pc:sldMkLst>
          <pc:docMk/>
          <pc:sldMk cId="0" sldId="1595"/>
        </pc:sldMkLst>
      </pc:sldChg>
      <pc:sldChg chg="add del">
        <pc:chgData name="Wei Li" userId="fae33518c2e5a771" providerId="LiveId" clId="{3D8DEBAC-50AF-4C6D-B868-4B5159CAD2E5}" dt="2022-06-12T03:34:53.848" v="141" actId="47"/>
        <pc:sldMkLst>
          <pc:docMk/>
          <pc:sldMk cId="0" sldId="1596"/>
        </pc:sldMkLst>
      </pc:sldChg>
      <pc:sldChg chg="addSp modSp mod">
        <pc:chgData name="Wei Li" userId="fae33518c2e5a771" providerId="LiveId" clId="{3D8DEBAC-50AF-4C6D-B868-4B5159CAD2E5}" dt="2022-06-12T02:51:59.366" v="71" actId="1076"/>
        <pc:sldMkLst>
          <pc:docMk/>
          <pc:sldMk cId="0" sldId="1614"/>
        </pc:sldMkLst>
        <pc:spChg chg="add mod">
          <ac:chgData name="Wei Li" userId="fae33518c2e5a771" providerId="LiveId" clId="{3D8DEBAC-50AF-4C6D-B868-4B5159CAD2E5}" dt="2022-06-12T02:51:59.366" v="71" actId="1076"/>
          <ac:spMkLst>
            <pc:docMk/>
            <pc:sldMk cId="0" sldId="1614"/>
            <ac:spMk id="3" creationId="{0DFA149E-1499-1A1A-3595-9F887A230A39}"/>
          </ac:spMkLst>
        </pc:spChg>
        <pc:spChg chg="mod">
          <ac:chgData name="Wei Li" userId="fae33518c2e5a771" providerId="LiveId" clId="{3D8DEBAC-50AF-4C6D-B868-4B5159CAD2E5}" dt="2022-06-12T02:50:51.739" v="49" actId="115"/>
          <ac:spMkLst>
            <pc:docMk/>
            <pc:sldMk cId="0" sldId="1614"/>
            <ac:spMk id="1981" creationId="{00000000-0000-0000-0000-000000000000}"/>
          </ac:spMkLst>
        </pc:spChg>
      </pc:sldChg>
      <pc:sldChg chg="addSp delSp modSp mod modNotes">
        <pc:chgData name="Wei Li" userId="fae33518c2e5a771" providerId="LiveId" clId="{3D8DEBAC-50AF-4C6D-B868-4B5159CAD2E5}" dt="2022-06-12T03:06:04.051" v="134" actId="13926"/>
        <pc:sldMkLst>
          <pc:docMk/>
          <pc:sldMk cId="0" sldId="1615"/>
        </pc:sldMkLst>
        <pc:spChg chg="add mod">
          <ac:chgData name="Wei Li" userId="fae33518c2e5a771" providerId="LiveId" clId="{3D8DEBAC-50AF-4C6D-B868-4B5159CAD2E5}" dt="2022-06-12T03:06:04.051" v="134" actId="13926"/>
          <ac:spMkLst>
            <pc:docMk/>
            <pc:sldMk cId="0" sldId="1615"/>
            <ac:spMk id="2" creationId="{139D1917-FDAA-8613-DF4F-C92666B8D5CA}"/>
          </ac:spMkLst>
        </pc:spChg>
        <pc:spChg chg="add del mod">
          <ac:chgData name="Wei Li" userId="fae33518c2e5a771" providerId="LiveId" clId="{3D8DEBAC-50AF-4C6D-B868-4B5159CAD2E5}" dt="2022-06-12T03:05:02.946" v="128"/>
          <ac:spMkLst>
            <pc:docMk/>
            <pc:sldMk cId="0" sldId="1615"/>
            <ac:spMk id="3" creationId="{9E237BF2-C563-5160-D359-4D0CD1AAE39B}"/>
          </ac:spMkLst>
        </pc:spChg>
      </pc:sldChg>
      <pc:sldChg chg="add del">
        <pc:chgData name="Wei Li" userId="fae33518c2e5a771" providerId="LiveId" clId="{3D8DEBAC-50AF-4C6D-B868-4B5159CAD2E5}" dt="2022-06-12T03:34:55.658" v="142"/>
        <pc:sldMkLst>
          <pc:docMk/>
          <pc:sldMk cId="1482528574" sldId="1616"/>
        </pc:sldMkLst>
      </pc:sldChg>
      <pc:sldChg chg="addSp delSp modSp mod">
        <pc:chgData name="Wei Li" userId="fae33518c2e5a771" providerId="LiveId" clId="{3D8DEBAC-50AF-4C6D-B868-4B5159CAD2E5}" dt="2022-06-12T03:37:04.588" v="151" actId="122"/>
        <pc:sldMkLst>
          <pc:docMk/>
          <pc:sldMk cId="803852518" sldId="1617"/>
        </pc:sldMkLst>
        <pc:spChg chg="del">
          <ac:chgData name="Wei Li" userId="fae33518c2e5a771" providerId="LiveId" clId="{3D8DEBAC-50AF-4C6D-B868-4B5159CAD2E5}" dt="2022-06-12T03:36:58.483" v="150" actId="478"/>
          <ac:spMkLst>
            <pc:docMk/>
            <pc:sldMk cId="803852518" sldId="1617"/>
            <ac:spMk id="3" creationId="{0DFA149E-1499-1A1A-3595-9F887A230A39}"/>
          </ac:spMkLst>
        </pc:spChg>
        <pc:spChg chg="add del mod">
          <ac:chgData name="Wei Li" userId="fae33518c2e5a771" providerId="LiveId" clId="{3D8DEBAC-50AF-4C6D-B868-4B5159CAD2E5}" dt="2022-06-12T03:36:00.115" v="148" actId="21"/>
          <ac:spMkLst>
            <pc:docMk/>
            <pc:sldMk cId="803852518" sldId="1617"/>
            <ac:spMk id="5" creationId="{0DE6D941-3CCA-0123-60CE-4B5CA7A8F0D4}"/>
          </ac:spMkLst>
        </pc:spChg>
        <pc:spChg chg="mod">
          <ac:chgData name="Wei Li" userId="fae33518c2e5a771" providerId="LiveId" clId="{3D8DEBAC-50AF-4C6D-B868-4B5159CAD2E5}" dt="2022-06-12T03:37:04.588" v="151" actId="122"/>
          <ac:spMkLst>
            <pc:docMk/>
            <pc:sldMk cId="803852518" sldId="1617"/>
            <ac:spMk id="1981" creationId="{00000000-0000-0000-0000-000000000000}"/>
          </ac:spMkLst>
        </pc:spChg>
      </pc:sldChg>
      <pc:sldChg chg="modSp add mod">
        <pc:chgData name="Wei Li" userId="fae33518c2e5a771" providerId="LiveId" clId="{3D8DEBAC-50AF-4C6D-B868-4B5159CAD2E5}" dt="2022-06-12T03:37:17.594" v="153"/>
        <pc:sldMkLst>
          <pc:docMk/>
          <pc:sldMk cId="2055036672" sldId="1618"/>
        </pc:sldMkLst>
        <pc:spChg chg="mod">
          <ac:chgData name="Wei Li" userId="fae33518c2e5a771" providerId="LiveId" clId="{3D8DEBAC-50AF-4C6D-B868-4B5159CAD2E5}" dt="2022-06-12T03:37:17.594" v="153"/>
          <ac:spMkLst>
            <pc:docMk/>
            <pc:sldMk cId="2055036672" sldId="1618"/>
            <ac:spMk id="1981" creationId="{00000000-0000-0000-0000-000000000000}"/>
          </ac:spMkLst>
        </pc:spChg>
      </pc:sldChg>
      <pc:sldChg chg="modSp add mod">
        <pc:chgData name="Wei Li" userId="fae33518c2e5a771" providerId="LiveId" clId="{3D8DEBAC-50AF-4C6D-B868-4B5159CAD2E5}" dt="2022-06-12T03:37:26.256" v="157" actId="6549"/>
        <pc:sldMkLst>
          <pc:docMk/>
          <pc:sldMk cId="1923396041" sldId="1619"/>
        </pc:sldMkLst>
        <pc:spChg chg="mod">
          <ac:chgData name="Wei Li" userId="fae33518c2e5a771" providerId="LiveId" clId="{3D8DEBAC-50AF-4C6D-B868-4B5159CAD2E5}" dt="2022-06-12T03:37:26.256" v="157" actId="6549"/>
          <ac:spMkLst>
            <pc:docMk/>
            <pc:sldMk cId="1923396041" sldId="1619"/>
            <ac:spMk id="1981" creationId="{00000000-0000-0000-0000-000000000000}"/>
          </ac:spMkLst>
        </pc:spChg>
      </pc:sldChg>
      <pc:sldChg chg="add">
        <pc:chgData name="Wei Li" userId="fae33518c2e5a771" providerId="LiveId" clId="{3D8DEBAC-50AF-4C6D-B868-4B5159CAD2E5}" dt="2022-06-12T03:37:22.179" v="154"/>
        <pc:sldMkLst>
          <pc:docMk/>
          <pc:sldMk cId="741100175" sldId="1620"/>
        </pc:sldMkLst>
      </pc:sldChg>
      <pc:sldChg chg="delSp modSp mod">
        <pc:chgData name="Wei Li" userId="fae33518c2e5a771" providerId="LiveId" clId="{3D8DEBAC-50AF-4C6D-B868-4B5159CAD2E5}" dt="2022-06-12T03:46:24.885" v="212" actId="1076"/>
        <pc:sldMkLst>
          <pc:docMk/>
          <pc:sldMk cId="0" sldId="1621"/>
        </pc:sldMkLst>
        <pc:spChg chg="del">
          <ac:chgData name="Wei Li" userId="fae33518c2e5a771" providerId="LiveId" clId="{3D8DEBAC-50AF-4C6D-B868-4B5159CAD2E5}" dt="2022-06-12T03:46:07.593" v="202" actId="478"/>
          <ac:spMkLst>
            <pc:docMk/>
            <pc:sldMk cId="0" sldId="1621"/>
            <ac:spMk id="5" creationId="{1CB25425-E0DF-42FC-94A8-42A5CA32018F}"/>
          </ac:spMkLst>
        </pc:spChg>
        <pc:spChg chg="del mod">
          <ac:chgData name="Wei Li" userId="fae33518c2e5a771" providerId="LiveId" clId="{3D8DEBAC-50AF-4C6D-B868-4B5159CAD2E5}" dt="2022-06-12T03:46:04.900" v="201" actId="478"/>
          <ac:spMkLst>
            <pc:docMk/>
            <pc:sldMk cId="0" sldId="1621"/>
            <ac:spMk id="13314" creationId="{14110800-7FA6-12A9-1426-6915CAA19565}"/>
          </ac:spMkLst>
        </pc:spChg>
        <pc:spChg chg="mod">
          <ac:chgData name="Wei Li" userId="fae33518c2e5a771" providerId="LiveId" clId="{3D8DEBAC-50AF-4C6D-B868-4B5159CAD2E5}" dt="2022-06-12T03:46:24.885" v="212" actId="1076"/>
          <ac:spMkLst>
            <pc:docMk/>
            <pc:sldMk cId="0" sldId="1621"/>
            <ac:spMk id="13315" creationId="{CB963DAD-525C-E3FD-B42B-940EC2C65F7B}"/>
          </ac:spMkLst>
        </pc:spChg>
      </pc:sldChg>
      <pc:sldChg chg="delSp modSp mod">
        <pc:chgData name="Wei Li" userId="fae33518c2e5a771" providerId="LiveId" clId="{3D8DEBAC-50AF-4C6D-B868-4B5159CAD2E5}" dt="2022-06-12T03:46:51.278" v="221" actId="20577"/>
        <pc:sldMkLst>
          <pc:docMk/>
          <pc:sldMk cId="0" sldId="1622"/>
        </pc:sldMkLst>
        <pc:spChg chg="del">
          <ac:chgData name="Wei Li" userId="fae33518c2e5a771" providerId="LiveId" clId="{3D8DEBAC-50AF-4C6D-B868-4B5159CAD2E5}" dt="2022-06-12T03:46:44.955" v="218" actId="478"/>
          <ac:spMkLst>
            <pc:docMk/>
            <pc:sldMk cId="0" sldId="1622"/>
            <ac:spMk id="4" creationId="{EC1B30B1-C785-44FB-B057-C0200E7BF741}"/>
          </ac:spMkLst>
        </pc:spChg>
        <pc:spChg chg="mod">
          <ac:chgData name="Wei Li" userId="fae33518c2e5a771" providerId="LiveId" clId="{3D8DEBAC-50AF-4C6D-B868-4B5159CAD2E5}" dt="2022-06-12T03:46:51.278" v="221" actId="20577"/>
          <ac:spMkLst>
            <pc:docMk/>
            <pc:sldMk cId="0" sldId="1622"/>
            <ac:spMk id="17410" creationId="{1780E8FD-37EC-1288-195F-C411A7F7BCEF}"/>
          </ac:spMkLst>
        </pc:spChg>
      </pc:sldChg>
      <pc:sldChg chg="delSp modSp add mod">
        <pc:chgData name="Wei Li" userId="fae33518c2e5a771" providerId="LiveId" clId="{3D8DEBAC-50AF-4C6D-B868-4B5159CAD2E5}" dt="2022-06-12T03:47:04.542" v="225" actId="20577"/>
        <pc:sldMkLst>
          <pc:docMk/>
          <pc:sldMk cId="4042071451" sldId="1623"/>
        </pc:sldMkLst>
        <pc:spChg chg="del">
          <ac:chgData name="Wei Li" userId="fae33518c2e5a771" providerId="LiveId" clId="{3D8DEBAC-50AF-4C6D-B868-4B5159CAD2E5}" dt="2022-06-12T03:47:02.864" v="224" actId="478"/>
          <ac:spMkLst>
            <pc:docMk/>
            <pc:sldMk cId="4042071451" sldId="1623"/>
            <ac:spMk id="5" creationId="{1CB25425-E0DF-42FC-94A8-42A5CA32018F}"/>
          </ac:spMkLst>
        </pc:spChg>
        <pc:spChg chg="del mod">
          <ac:chgData name="Wei Li" userId="fae33518c2e5a771" providerId="LiveId" clId="{3D8DEBAC-50AF-4C6D-B868-4B5159CAD2E5}" dt="2022-06-12T03:47:00.558" v="223" actId="478"/>
          <ac:spMkLst>
            <pc:docMk/>
            <pc:sldMk cId="4042071451" sldId="1623"/>
            <ac:spMk id="13314" creationId="{14110800-7FA6-12A9-1426-6915CAA19565}"/>
          </ac:spMkLst>
        </pc:spChg>
        <pc:spChg chg="mod">
          <ac:chgData name="Wei Li" userId="fae33518c2e5a771" providerId="LiveId" clId="{3D8DEBAC-50AF-4C6D-B868-4B5159CAD2E5}" dt="2022-06-12T03:47:04.542" v="225" actId="20577"/>
          <ac:spMkLst>
            <pc:docMk/>
            <pc:sldMk cId="4042071451" sldId="1623"/>
            <ac:spMk id="13315" creationId="{CB963DAD-525C-E3FD-B42B-940EC2C65F7B}"/>
          </ac:spMkLst>
        </pc:spChg>
      </pc:sldChg>
      <pc:sldMasterChg chg="del delSldLayout">
        <pc:chgData name="Wei Li" userId="fae33518c2e5a771" providerId="LiveId" clId="{3D8DEBAC-50AF-4C6D-B868-4B5159CAD2E5}" dt="2022-06-12T02:48:44.743" v="33" actId="47"/>
        <pc:sldMasterMkLst>
          <pc:docMk/>
          <pc:sldMasterMk cId="3066239852" sldId="2147485760"/>
        </pc:sldMasterMkLst>
        <pc:sldLayoutChg chg="del">
          <pc:chgData name="Wei Li" userId="fae33518c2e5a771" providerId="LiveId" clId="{3D8DEBAC-50AF-4C6D-B868-4B5159CAD2E5}" dt="2022-06-12T02:48:44.743" v="33" actId="47"/>
          <pc:sldLayoutMkLst>
            <pc:docMk/>
            <pc:sldMasterMk cId="3066239852" sldId="2147485760"/>
            <pc:sldLayoutMk cId="2658072565" sldId="2147485761"/>
          </pc:sldLayoutMkLst>
        </pc:sldLayoutChg>
        <pc:sldLayoutChg chg="del">
          <pc:chgData name="Wei Li" userId="fae33518c2e5a771" providerId="LiveId" clId="{3D8DEBAC-50AF-4C6D-B868-4B5159CAD2E5}" dt="2022-06-12T02:48:44.743" v="33" actId="47"/>
          <pc:sldLayoutMkLst>
            <pc:docMk/>
            <pc:sldMasterMk cId="3066239852" sldId="2147485760"/>
            <pc:sldLayoutMk cId="1411467488" sldId="2147485762"/>
          </pc:sldLayoutMkLst>
        </pc:sldLayoutChg>
        <pc:sldLayoutChg chg="del">
          <pc:chgData name="Wei Li" userId="fae33518c2e5a771" providerId="LiveId" clId="{3D8DEBAC-50AF-4C6D-B868-4B5159CAD2E5}" dt="2022-06-12T02:48:44.743" v="33" actId="47"/>
          <pc:sldLayoutMkLst>
            <pc:docMk/>
            <pc:sldMasterMk cId="3066239852" sldId="2147485760"/>
            <pc:sldLayoutMk cId="3859655058" sldId="2147485763"/>
          </pc:sldLayoutMkLst>
        </pc:sldLayoutChg>
        <pc:sldLayoutChg chg="del">
          <pc:chgData name="Wei Li" userId="fae33518c2e5a771" providerId="LiveId" clId="{3D8DEBAC-50AF-4C6D-B868-4B5159CAD2E5}" dt="2022-06-12T02:48:44.743" v="33" actId="47"/>
          <pc:sldLayoutMkLst>
            <pc:docMk/>
            <pc:sldMasterMk cId="3066239852" sldId="2147485760"/>
            <pc:sldLayoutMk cId="482655963" sldId="2147485764"/>
          </pc:sldLayoutMkLst>
        </pc:sldLayoutChg>
        <pc:sldLayoutChg chg="del">
          <pc:chgData name="Wei Li" userId="fae33518c2e5a771" providerId="LiveId" clId="{3D8DEBAC-50AF-4C6D-B868-4B5159CAD2E5}" dt="2022-06-12T02:48:44.743" v="33" actId="47"/>
          <pc:sldLayoutMkLst>
            <pc:docMk/>
            <pc:sldMasterMk cId="3066239852" sldId="2147485760"/>
            <pc:sldLayoutMk cId="4089519230" sldId="2147485765"/>
          </pc:sldLayoutMkLst>
        </pc:sldLayoutChg>
        <pc:sldLayoutChg chg="del">
          <pc:chgData name="Wei Li" userId="fae33518c2e5a771" providerId="LiveId" clId="{3D8DEBAC-50AF-4C6D-B868-4B5159CAD2E5}" dt="2022-06-12T02:48:44.743" v="33" actId="47"/>
          <pc:sldLayoutMkLst>
            <pc:docMk/>
            <pc:sldMasterMk cId="3066239852" sldId="2147485760"/>
            <pc:sldLayoutMk cId="3475215952" sldId="2147485766"/>
          </pc:sldLayoutMkLst>
        </pc:sldLayoutChg>
        <pc:sldLayoutChg chg="del">
          <pc:chgData name="Wei Li" userId="fae33518c2e5a771" providerId="LiveId" clId="{3D8DEBAC-50AF-4C6D-B868-4B5159CAD2E5}" dt="2022-06-12T02:48:44.743" v="33" actId="47"/>
          <pc:sldLayoutMkLst>
            <pc:docMk/>
            <pc:sldMasterMk cId="3066239852" sldId="2147485760"/>
            <pc:sldLayoutMk cId="467914632" sldId="2147485767"/>
          </pc:sldLayoutMkLst>
        </pc:sldLayoutChg>
        <pc:sldLayoutChg chg="del">
          <pc:chgData name="Wei Li" userId="fae33518c2e5a771" providerId="LiveId" clId="{3D8DEBAC-50AF-4C6D-B868-4B5159CAD2E5}" dt="2022-06-12T02:48:44.743" v="33" actId="47"/>
          <pc:sldLayoutMkLst>
            <pc:docMk/>
            <pc:sldMasterMk cId="3066239852" sldId="2147485760"/>
            <pc:sldLayoutMk cId="866957240" sldId="2147485768"/>
          </pc:sldLayoutMkLst>
        </pc:sldLayoutChg>
        <pc:sldLayoutChg chg="del">
          <pc:chgData name="Wei Li" userId="fae33518c2e5a771" providerId="LiveId" clId="{3D8DEBAC-50AF-4C6D-B868-4B5159CAD2E5}" dt="2022-06-12T02:48:44.743" v="33" actId="47"/>
          <pc:sldLayoutMkLst>
            <pc:docMk/>
            <pc:sldMasterMk cId="3066239852" sldId="2147485760"/>
            <pc:sldLayoutMk cId="308289783" sldId="2147485769"/>
          </pc:sldLayoutMkLst>
        </pc:sldLayoutChg>
        <pc:sldLayoutChg chg="del">
          <pc:chgData name="Wei Li" userId="fae33518c2e5a771" providerId="LiveId" clId="{3D8DEBAC-50AF-4C6D-B868-4B5159CAD2E5}" dt="2022-06-12T02:48:44.743" v="33" actId="47"/>
          <pc:sldLayoutMkLst>
            <pc:docMk/>
            <pc:sldMasterMk cId="3066239852" sldId="2147485760"/>
            <pc:sldLayoutMk cId="3619349331" sldId="2147485770"/>
          </pc:sldLayoutMkLst>
        </pc:sldLayoutChg>
        <pc:sldLayoutChg chg="del">
          <pc:chgData name="Wei Li" userId="fae33518c2e5a771" providerId="LiveId" clId="{3D8DEBAC-50AF-4C6D-B868-4B5159CAD2E5}" dt="2022-06-12T02:48:44.743" v="33" actId="47"/>
          <pc:sldLayoutMkLst>
            <pc:docMk/>
            <pc:sldMasterMk cId="3066239852" sldId="2147485760"/>
            <pc:sldLayoutMk cId="2170595621" sldId="2147485771"/>
          </pc:sldLayoutMkLst>
        </pc:sldLayoutChg>
      </pc:sldMasterChg>
      <pc:sldMasterChg chg="del delSldLayout">
        <pc:chgData name="Wei Li" userId="fae33518c2e5a771" providerId="LiveId" clId="{3D8DEBAC-50AF-4C6D-B868-4B5159CAD2E5}" dt="2022-06-12T02:44:58.693" v="28" actId="47"/>
        <pc:sldMasterMkLst>
          <pc:docMk/>
          <pc:sldMasterMk cId="4265796549" sldId="2147487934"/>
        </pc:sldMasterMkLst>
        <pc:sldLayoutChg chg="del">
          <pc:chgData name="Wei Li" userId="fae33518c2e5a771" providerId="LiveId" clId="{3D8DEBAC-50AF-4C6D-B868-4B5159CAD2E5}" dt="2022-06-12T02:44:58.693" v="28" actId="47"/>
          <pc:sldLayoutMkLst>
            <pc:docMk/>
            <pc:sldMasterMk cId="4265796549" sldId="2147487934"/>
            <pc:sldLayoutMk cId="2777007257" sldId="2147487935"/>
          </pc:sldLayoutMkLst>
        </pc:sldLayoutChg>
        <pc:sldLayoutChg chg="del">
          <pc:chgData name="Wei Li" userId="fae33518c2e5a771" providerId="LiveId" clId="{3D8DEBAC-50AF-4C6D-B868-4B5159CAD2E5}" dt="2022-06-12T02:44:58.693" v="28" actId="47"/>
          <pc:sldLayoutMkLst>
            <pc:docMk/>
            <pc:sldMasterMk cId="4265796549" sldId="2147487934"/>
            <pc:sldLayoutMk cId="3482914300" sldId="2147487936"/>
          </pc:sldLayoutMkLst>
        </pc:sldLayoutChg>
        <pc:sldLayoutChg chg="del">
          <pc:chgData name="Wei Li" userId="fae33518c2e5a771" providerId="LiveId" clId="{3D8DEBAC-50AF-4C6D-B868-4B5159CAD2E5}" dt="2022-06-12T02:44:58.693" v="28" actId="47"/>
          <pc:sldLayoutMkLst>
            <pc:docMk/>
            <pc:sldMasterMk cId="4265796549" sldId="2147487934"/>
            <pc:sldLayoutMk cId="758158163" sldId="2147487937"/>
          </pc:sldLayoutMkLst>
        </pc:sldLayoutChg>
        <pc:sldLayoutChg chg="del">
          <pc:chgData name="Wei Li" userId="fae33518c2e5a771" providerId="LiveId" clId="{3D8DEBAC-50AF-4C6D-B868-4B5159CAD2E5}" dt="2022-06-12T02:44:58.693" v="28" actId="47"/>
          <pc:sldLayoutMkLst>
            <pc:docMk/>
            <pc:sldMasterMk cId="4265796549" sldId="2147487934"/>
            <pc:sldLayoutMk cId="3650944962" sldId="2147487938"/>
          </pc:sldLayoutMkLst>
        </pc:sldLayoutChg>
        <pc:sldLayoutChg chg="del">
          <pc:chgData name="Wei Li" userId="fae33518c2e5a771" providerId="LiveId" clId="{3D8DEBAC-50AF-4C6D-B868-4B5159CAD2E5}" dt="2022-06-12T02:44:58.693" v="28" actId="47"/>
          <pc:sldLayoutMkLst>
            <pc:docMk/>
            <pc:sldMasterMk cId="4265796549" sldId="2147487934"/>
            <pc:sldLayoutMk cId="396076113" sldId="2147487939"/>
          </pc:sldLayoutMkLst>
        </pc:sldLayoutChg>
        <pc:sldLayoutChg chg="del">
          <pc:chgData name="Wei Li" userId="fae33518c2e5a771" providerId="LiveId" clId="{3D8DEBAC-50AF-4C6D-B868-4B5159CAD2E5}" dt="2022-06-12T02:44:58.693" v="28" actId="47"/>
          <pc:sldLayoutMkLst>
            <pc:docMk/>
            <pc:sldMasterMk cId="4265796549" sldId="2147487934"/>
            <pc:sldLayoutMk cId="4141504564" sldId="2147487940"/>
          </pc:sldLayoutMkLst>
        </pc:sldLayoutChg>
        <pc:sldLayoutChg chg="del">
          <pc:chgData name="Wei Li" userId="fae33518c2e5a771" providerId="LiveId" clId="{3D8DEBAC-50AF-4C6D-B868-4B5159CAD2E5}" dt="2022-06-12T02:44:58.693" v="28" actId="47"/>
          <pc:sldLayoutMkLst>
            <pc:docMk/>
            <pc:sldMasterMk cId="4265796549" sldId="2147487934"/>
            <pc:sldLayoutMk cId="2992679493" sldId="2147487941"/>
          </pc:sldLayoutMkLst>
        </pc:sldLayoutChg>
        <pc:sldLayoutChg chg="del">
          <pc:chgData name="Wei Li" userId="fae33518c2e5a771" providerId="LiveId" clId="{3D8DEBAC-50AF-4C6D-B868-4B5159CAD2E5}" dt="2022-06-12T02:44:58.693" v="28" actId="47"/>
          <pc:sldLayoutMkLst>
            <pc:docMk/>
            <pc:sldMasterMk cId="4265796549" sldId="2147487934"/>
            <pc:sldLayoutMk cId="1159112979" sldId="2147487942"/>
          </pc:sldLayoutMkLst>
        </pc:sldLayoutChg>
        <pc:sldLayoutChg chg="del">
          <pc:chgData name="Wei Li" userId="fae33518c2e5a771" providerId="LiveId" clId="{3D8DEBAC-50AF-4C6D-B868-4B5159CAD2E5}" dt="2022-06-12T02:44:58.693" v="28" actId="47"/>
          <pc:sldLayoutMkLst>
            <pc:docMk/>
            <pc:sldMasterMk cId="4265796549" sldId="2147487934"/>
            <pc:sldLayoutMk cId="2100901484" sldId="2147487943"/>
          </pc:sldLayoutMkLst>
        </pc:sldLayoutChg>
        <pc:sldLayoutChg chg="del">
          <pc:chgData name="Wei Li" userId="fae33518c2e5a771" providerId="LiveId" clId="{3D8DEBAC-50AF-4C6D-B868-4B5159CAD2E5}" dt="2022-06-12T02:44:58.693" v="28" actId="47"/>
          <pc:sldLayoutMkLst>
            <pc:docMk/>
            <pc:sldMasterMk cId="4265796549" sldId="2147487934"/>
            <pc:sldLayoutMk cId="2620453315" sldId="2147487944"/>
          </pc:sldLayoutMkLst>
        </pc:sldLayoutChg>
        <pc:sldLayoutChg chg="del">
          <pc:chgData name="Wei Li" userId="fae33518c2e5a771" providerId="LiveId" clId="{3D8DEBAC-50AF-4C6D-B868-4B5159CAD2E5}" dt="2022-06-12T02:44:58.693" v="28" actId="47"/>
          <pc:sldLayoutMkLst>
            <pc:docMk/>
            <pc:sldMasterMk cId="4265796549" sldId="2147487934"/>
            <pc:sldLayoutMk cId="3740716679" sldId="2147487945"/>
          </pc:sldLayoutMkLst>
        </pc:sldLayoutChg>
      </pc:sldMasterChg>
      <pc:sldMasterChg chg="del delSldLayout">
        <pc:chgData name="Wei Li" userId="fae33518c2e5a771" providerId="LiveId" clId="{3D8DEBAC-50AF-4C6D-B868-4B5159CAD2E5}" dt="2022-06-12T03:15:07.321" v="135" actId="47"/>
        <pc:sldMasterMkLst>
          <pc:docMk/>
          <pc:sldMasterMk cId="2570119881" sldId="2147487946"/>
        </pc:sldMasterMkLst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2570119881" sldId="2147487946"/>
            <pc:sldLayoutMk cId="163409652" sldId="2147487947"/>
          </pc:sldLayoutMkLst>
        </pc:sldLayoutChg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2570119881" sldId="2147487946"/>
            <pc:sldLayoutMk cId="438687093" sldId="2147487948"/>
          </pc:sldLayoutMkLst>
        </pc:sldLayoutChg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2570119881" sldId="2147487946"/>
            <pc:sldLayoutMk cId="208385346" sldId="2147487949"/>
          </pc:sldLayoutMkLst>
        </pc:sldLayoutChg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2570119881" sldId="2147487946"/>
            <pc:sldLayoutMk cId="103746288" sldId="2147487950"/>
          </pc:sldLayoutMkLst>
        </pc:sldLayoutChg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2570119881" sldId="2147487946"/>
            <pc:sldLayoutMk cId="1579285002" sldId="2147487951"/>
          </pc:sldLayoutMkLst>
        </pc:sldLayoutChg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2570119881" sldId="2147487946"/>
            <pc:sldLayoutMk cId="125589775" sldId="2147487952"/>
          </pc:sldLayoutMkLst>
        </pc:sldLayoutChg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2570119881" sldId="2147487946"/>
            <pc:sldLayoutMk cId="1368726518" sldId="2147487953"/>
          </pc:sldLayoutMkLst>
        </pc:sldLayoutChg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2570119881" sldId="2147487946"/>
            <pc:sldLayoutMk cId="288905311" sldId="2147487954"/>
          </pc:sldLayoutMkLst>
        </pc:sldLayoutChg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2570119881" sldId="2147487946"/>
            <pc:sldLayoutMk cId="2865312237" sldId="2147487955"/>
          </pc:sldLayoutMkLst>
        </pc:sldLayoutChg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2570119881" sldId="2147487946"/>
            <pc:sldLayoutMk cId="2556371101" sldId="2147487956"/>
          </pc:sldLayoutMkLst>
        </pc:sldLayoutChg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2570119881" sldId="2147487946"/>
            <pc:sldLayoutMk cId="3713428834" sldId="2147487957"/>
          </pc:sldLayoutMkLst>
        </pc:sldLayoutChg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2570119881" sldId="2147487946"/>
            <pc:sldLayoutMk cId="2671467352" sldId="2147487958"/>
          </pc:sldLayoutMkLst>
        </pc:sldLayoutChg>
      </pc:sldMasterChg>
      <pc:sldMasterChg chg="del delSldLayout">
        <pc:chgData name="Wei Li" userId="fae33518c2e5a771" providerId="LiveId" clId="{3D8DEBAC-50AF-4C6D-B868-4B5159CAD2E5}" dt="2022-06-12T03:15:07.321" v="135" actId="47"/>
        <pc:sldMasterMkLst>
          <pc:docMk/>
          <pc:sldMasterMk cId="3257570120" sldId="2147487959"/>
        </pc:sldMasterMkLst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3257570120" sldId="2147487959"/>
            <pc:sldLayoutMk cId="3180278624" sldId="2147487960"/>
          </pc:sldLayoutMkLst>
        </pc:sldLayoutChg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3257570120" sldId="2147487959"/>
            <pc:sldLayoutMk cId="2902344278" sldId="2147487961"/>
          </pc:sldLayoutMkLst>
        </pc:sldLayoutChg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3257570120" sldId="2147487959"/>
            <pc:sldLayoutMk cId="3690834291" sldId="2147487962"/>
          </pc:sldLayoutMkLst>
        </pc:sldLayoutChg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3257570120" sldId="2147487959"/>
            <pc:sldLayoutMk cId="2247324944" sldId="2147487963"/>
          </pc:sldLayoutMkLst>
        </pc:sldLayoutChg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3257570120" sldId="2147487959"/>
            <pc:sldLayoutMk cId="1163571096" sldId="2147487964"/>
          </pc:sldLayoutMkLst>
        </pc:sldLayoutChg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3257570120" sldId="2147487959"/>
            <pc:sldLayoutMk cId="1850471063" sldId="2147487965"/>
          </pc:sldLayoutMkLst>
        </pc:sldLayoutChg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3257570120" sldId="2147487959"/>
            <pc:sldLayoutMk cId="698267285" sldId="2147487966"/>
          </pc:sldLayoutMkLst>
        </pc:sldLayoutChg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3257570120" sldId="2147487959"/>
            <pc:sldLayoutMk cId="3591426466" sldId="2147487967"/>
          </pc:sldLayoutMkLst>
        </pc:sldLayoutChg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3257570120" sldId="2147487959"/>
            <pc:sldLayoutMk cId="3372414113" sldId="2147487968"/>
          </pc:sldLayoutMkLst>
        </pc:sldLayoutChg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3257570120" sldId="2147487959"/>
            <pc:sldLayoutMk cId="3320919827" sldId="2147487969"/>
          </pc:sldLayoutMkLst>
        </pc:sldLayoutChg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3257570120" sldId="2147487959"/>
            <pc:sldLayoutMk cId="184916950" sldId="2147487970"/>
          </pc:sldLayoutMkLst>
        </pc:sldLayoutChg>
      </pc:sldMasterChg>
      <pc:sldMasterChg chg="del delSldLayout">
        <pc:chgData name="Wei Li" userId="fae33518c2e5a771" providerId="LiveId" clId="{3D8DEBAC-50AF-4C6D-B868-4B5159CAD2E5}" dt="2022-06-12T03:15:07.321" v="135" actId="47"/>
        <pc:sldMasterMkLst>
          <pc:docMk/>
          <pc:sldMasterMk cId="2830646317" sldId="2147487971"/>
        </pc:sldMasterMkLst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2830646317" sldId="2147487971"/>
            <pc:sldLayoutMk cId="2818908179" sldId="2147487972"/>
          </pc:sldLayoutMkLst>
        </pc:sldLayoutChg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2830646317" sldId="2147487971"/>
            <pc:sldLayoutMk cId="1519698814" sldId="2147487973"/>
          </pc:sldLayoutMkLst>
        </pc:sldLayoutChg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2830646317" sldId="2147487971"/>
            <pc:sldLayoutMk cId="2549573556" sldId="2147487974"/>
          </pc:sldLayoutMkLst>
        </pc:sldLayoutChg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2830646317" sldId="2147487971"/>
            <pc:sldLayoutMk cId="2221618348" sldId="2147487975"/>
          </pc:sldLayoutMkLst>
        </pc:sldLayoutChg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2830646317" sldId="2147487971"/>
            <pc:sldLayoutMk cId="3134181857" sldId="2147487976"/>
          </pc:sldLayoutMkLst>
        </pc:sldLayoutChg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2830646317" sldId="2147487971"/>
            <pc:sldLayoutMk cId="2113505741" sldId="2147487977"/>
          </pc:sldLayoutMkLst>
        </pc:sldLayoutChg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2830646317" sldId="2147487971"/>
            <pc:sldLayoutMk cId="1642662063" sldId="2147487978"/>
          </pc:sldLayoutMkLst>
        </pc:sldLayoutChg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2830646317" sldId="2147487971"/>
            <pc:sldLayoutMk cId="1588793620" sldId="2147487979"/>
          </pc:sldLayoutMkLst>
        </pc:sldLayoutChg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2830646317" sldId="2147487971"/>
            <pc:sldLayoutMk cId="4117138525" sldId="2147487980"/>
          </pc:sldLayoutMkLst>
        </pc:sldLayoutChg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2830646317" sldId="2147487971"/>
            <pc:sldLayoutMk cId="1937037008" sldId="2147487981"/>
          </pc:sldLayoutMkLst>
        </pc:sldLayoutChg>
        <pc:sldLayoutChg chg="del">
          <pc:chgData name="Wei Li" userId="fae33518c2e5a771" providerId="LiveId" clId="{3D8DEBAC-50AF-4C6D-B868-4B5159CAD2E5}" dt="2022-06-12T03:15:07.321" v="135" actId="47"/>
          <pc:sldLayoutMkLst>
            <pc:docMk/>
            <pc:sldMasterMk cId="2830646317" sldId="2147487971"/>
            <pc:sldLayoutMk cId="2447251157" sldId="2147487982"/>
          </pc:sldLayoutMkLst>
        </pc:sldLayoutChg>
      </pc:sldMasterChg>
      <pc:sldMasterChg chg="add del addSldLayout delSldLayout">
        <pc:chgData name="Wei Li" userId="fae33518c2e5a771" providerId="LiveId" clId="{3D8DEBAC-50AF-4C6D-B868-4B5159CAD2E5}" dt="2022-06-12T03:34:53.848" v="141" actId="47"/>
        <pc:sldMasterMkLst>
          <pc:docMk/>
          <pc:sldMasterMk cId="3835701763" sldId="2147487983"/>
        </pc:sldMasterMkLst>
        <pc:sldLayoutChg chg="add del">
          <pc:chgData name="Wei Li" userId="fae33518c2e5a771" providerId="LiveId" clId="{3D8DEBAC-50AF-4C6D-B868-4B5159CAD2E5}" dt="2022-06-12T03:34:53.848" v="141" actId="47"/>
          <pc:sldLayoutMkLst>
            <pc:docMk/>
            <pc:sldMasterMk cId="3835701763" sldId="2147487983"/>
            <pc:sldLayoutMk cId="3806209008" sldId="2147487984"/>
          </pc:sldLayoutMkLst>
        </pc:sldLayoutChg>
        <pc:sldLayoutChg chg="add del">
          <pc:chgData name="Wei Li" userId="fae33518c2e5a771" providerId="LiveId" clId="{3D8DEBAC-50AF-4C6D-B868-4B5159CAD2E5}" dt="2022-06-12T03:34:53.848" v="141" actId="47"/>
          <pc:sldLayoutMkLst>
            <pc:docMk/>
            <pc:sldMasterMk cId="3835701763" sldId="2147487983"/>
            <pc:sldLayoutMk cId="4194739019" sldId="2147487985"/>
          </pc:sldLayoutMkLst>
        </pc:sldLayoutChg>
        <pc:sldLayoutChg chg="add del">
          <pc:chgData name="Wei Li" userId="fae33518c2e5a771" providerId="LiveId" clId="{3D8DEBAC-50AF-4C6D-B868-4B5159CAD2E5}" dt="2022-06-12T03:34:53.848" v="141" actId="47"/>
          <pc:sldLayoutMkLst>
            <pc:docMk/>
            <pc:sldMasterMk cId="3835701763" sldId="2147487983"/>
            <pc:sldLayoutMk cId="3415399301" sldId="2147487986"/>
          </pc:sldLayoutMkLst>
        </pc:sldLayoutChg>
        <pc:sldLayoutChg chg="add del">
          <pc:chgData name="Wei Li" userId="fae33518c2e5a771" providerId="LiveId" clId="{3D8DEBAC-50AF-4C6D-B868-4B5159CAD2E5}" dt="2022-06-12T03:34:53.848" v="141" actId="47"/>
          <pc:sldLayoutMkLst>
            <pc:docMk/>
            <pc:sldMasterMk cId="3835701763" sldId="2147487983"/>
            <pc:sldLayoutMk cId="1334650552" sldId="2147487987"/>
          </pc:sldLayoutMkLst>
        </pc:sldLayoutChg>
        <pc:sldLayoutChg chg="add del">
          <pc:chgData name="Wei Li" userId="fae33518c2e5a771" providerId="LiveId" clId="{3D8DEBAC-50AF-4C6D-B868-4B5159CAD2E5}" dt="2022-06-12T03:34:53.848" v="141" actId="47"/>
          <pc:sldLayoutMkLst>
            <pc:docMk/>
            <pc:sldMasterMk cId="3835701763" sldId="2147487983"/>
            <pc:sldLayoutMk cId="3232329782" sldId="2147487988"/>
          </pc:sldLayoutMkLst>
        </pc:sldLayoutChg>
        <pc:sldLayoutChg chg="add del">
          <pc:chgData name="Wei Li" userId="fae33518c2e5a771" providerId="LiveId" clId="{3D8DEBAC-50AF-4C6D-B868-4B5159CAD2E5}" dt="2022-06-12T03:34:53.848" v="141" actId="47"/>
          <pc:sldLayoutMkLst>
            <pc:docMk/>
            <pc:sldMasterMk cId="3835701763" sldId="2147487983"/>
            <pc:sldLayoutMk cId="4280174200" sldId="2147487989"/>
          </pc:sldLayoutMkLst>
        </pc:sldLayoutChg>
        <pc:sldLayoutChg chg="add del">
          <pc:chgData name="Wei Li" userId="fae33518c2e5a771" providerId="LiveId" clId="{3D8DEBAC-50AF-4C6D-B868-4B5159CAD2E5}" dt="2022-06-12T03:34:53.848" v="141" actId="47"/>
          <pc:sldLayoutMkLst>
            <pc:docMk/>
            <pc:sldMasterMk cId="3835701763" sldId="2147487983"/>
            <pc:sldLayoutMk cId="1734922230" sldId="2147487990"/>
          </pc:sldLayoutMkLst>
        </pc:sldLayoutChg>
        <pc:sldLayoutChg chg="add del">
          <pc:chgData name="Wei Li" userId="fae33518c2e5a771" providerId="LiveId" clId="{3D8DEBAC-50AF-4C6D-B868-4B5159CAD2E5}" dt="2022-06-12T03:34:53.848" v="141" actId="47"/>
          <pc:sldLayoutMkLst>
            <pc:docMk/>
            <pc:sldMasterMk cId="3835701763" sldId="2147487983"/>
            <pc:sldLayoutMk cId="977508435" sldId="2147487991"/>
          </pc:sldLayoutMkLst>
        </pc:sldLayoutChg>
        <pc:sldLayoutChg chg="add del">
          <pc:chgData name="Wei Li" userId="fae33518c2e5a771" providerId="LiveId" clId="{3D8DEBAC-50AF-4C6D-B868-4B5159CAD2E5}" dt="2022-06-12T03:34:53.848" v="141" actId="47"/>
          <pc:sldLayoutMkLst>
            <pc:docMk/>
            <pc:sldMasterMk cId="3835701763" sldId="2147487983"/>
            <pc:sldLayoutMk cId="3742341075" sldId="2147487992"/>
          </pc:sldLayoutMkLst>
        </pc:sldLayoutChg>
        <pc:sldLayoutChg chg="add del">
          <pc:chgData name="Wei Li" userId="fae33518c2e5a771" providerId="LiveId" clId="{3D8DEBAC-50AF-4C6D-B868-4B5159CAD2E5}" dt="2022-06-12T03:34:53.848" v="141" actId="47"/>
          <pc:sldLayoutMkLst>
            <pc:docMk/>
            <pc:sldMasterMk cId="3835701763" sldId="2147487983"/>
            <pc:sldLayoutMk cId="4165000334" sldId="2147487993"/>
          </pc:sldLayoutMkLst>
        </pc:sldLayoutChg>
        <pc:sldLayoutChg chg="add del">
          <pc:chgData name="Wei Li" userId="fae33518c2e5a771" providerId="LiveId" clId="{3D8DEBAC-50AF-4C6D-B868-4B5159CAD2E5}" dt="2022-06-12T03:34:53.848" v="141" actId="47"/>
          <pc:sldLayoutMkLst>
            <pc:docMk/>
            <pc:sldMasterMk cId="3835701763" sldId="2147487983"/>
            <pc:sldLayoutMk cId="2323365957" sldId="214748799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6D8A870-8E55-4F89-9FA6-98566F817195}" type="datetimeFigureOut">
              <a:rPr lang="en-US"/>
              <a:pPr>
                <a:defRPr/>
              </a:pPr>
              <a:t>6/12/2022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76B76F4-1F2D-41A4-A9E2-1E9C47D71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5264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TW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AD0C-7F06-0F4D-B0FB-A26E7E9C60AD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5249-0A49-804A-BAC4-BCE465BC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26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AD0C-7F06-0F4D-B0FB-A26E7E9C60AD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5249-0A49-804A-BAC4-BCE465BC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00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AD0C-7F06-0F4D-B0FB-A26E7E9C60AD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5249-0A49-804A-BAC4-BCE465BC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73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AD0C-7F06-0F4D-B0FB-A26E7E9C60AD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5249-0A49-804A-BAC4-BCE465BC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83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AD0C-7F06-0F4D-B0FB-A26E7E9C60AD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5249-0A49-804A-BAC4-BCE465BC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49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AD0C-7F06-0F4D-B0FB-A26E7E9C60AD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5249-0A49-804A-BAC4-BCE465BC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75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AD0C-7F06-0F4D-B0FB-A26E7E9C60AD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5249-0A49-804A-BAC4-BCE465BC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115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AD0C-7F06-0F4D-B0FB-A26E7E9C60AD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5249-0A49-804A-BAC4-BCE465BC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153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AD0C-7F06-0F4D-B0FB-A26E7E9C60AD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5249-0A49-804A-BAC4-BCE465BC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38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AD0C-7F06-0F4D-B0FB-A26E7E9C60AD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5249-0A49-804A-BAC4-BCE465BC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7AD0C-7F06-0F4D-B0FB-A26E7E9C60AD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75249-0A49-804A-BAC4-BCE465BC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14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7AD0C-7F06-0F4D-B0FB-A26E7E9C60AD}" type="datetimeFigureOut">
              <a:rPr lang="en-US" smtClean="0"/>
              <a:t>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75249-0A49-804A-BAC4-BCE465BCC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5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28" r:id="rId1"/>
    <p:sldLayoutId id="2147488029" r:id="rId2"/>
    <p:sldLayoutId id="2147488030" r:id="rId3"/>
    <p:sldLayoutId id="2147488031" r:id="rId4"/>
    <p:sldLayoutId id="2147488032" r:id="rId5"/>
    <p:sldLayoutId id="2147488033" r:id="rId6"/>
    <p:sldLayoutId id="2147488034" r:id="rId7"/>
    <p:sldLayoutId id="2147488035" r:id="rId8"/>
    <p:sldLayoutId id="2147488036" r:id="rId9"/>
    <p:sldLayoutId id="2147488037" r:id="rId10"/>
    <p:sldLayoutId id="214748803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01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408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421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909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7998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640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0186408"/>
      </p:ext>
    </p:extLst>
  </p:cSld>
  <p:clrMapOvr>
    <a:masterClrMapping/>
  </p:clrMapOvr>
</p:sld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2656</TotalTime>
  <Words>0</Words>
  <Application>Microsoft Office PowerPoint</Application>
  <PresentationFormat>On-screen Show (4:3)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LeiChen</dc:creator>
  <cp:lastModifiedBy>wangps</cp:lastModifiedBy>
  <cp:revision>819</cp:revision>
  <cp:lastPrinted>1601-01-01T00:00:00Z</cp:lastPrinted>
  <dcterms:created xsi:type="dcterms:W3CDTF">1601-01-01T00:00:00Z</dcterms:created>
  <dcterms:modified xsi:type="dcterms:W3CDTF">2022-06-13T01:09:11Z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